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19" r:id="rId1"/>
  </p:sldMasterIdLst>
  <p:sldIdLst>
    <p:sldId id="274" r:id="rId2"/>
    <p:sldId id="257" r:id="rId3"/>
    <p:sldId id="266" r:id="rId4"/>
    <p:sldId id="259" r:id="rId5"/>
    <p:sldId id="258" r:id="rId6"/>
    <p:sldId id="275" r:id="rId7"/>
    <p:sldId id="260" r:id="rId8"/>
    <p:sldId id="263" r:id="rId9"/>
    <p:sldId id="267" r:id="rId10"/>
    <p:sldId id="268" r:id="rId11"/>
    <p:sldId id="269" r:id="rId12"/>
    <p:sldId id="270" r:id="rId13"/>
    <p:sldId id="271" r:id="rId14"/>
    <p:sldId id="264" r:id="rId15"/>
    <p:sldId id="273" r:id="rId16"/>
    <p:sldId id="276" r:id="rId17"/>
  </p:sldIdLst>
  <p:sldSz cx="12192000" cy="6858000"/>
  <p:notesSz cx="6858000" cy="9144000"/>
  <p:defaultTextStyle>
    <a:defPPr>
      <a:defRPr lang="en-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E82092-D53C-43EC-94ED-75061528D811}" v="3" dt="2025-03-21T07:15:27.45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699" autoAdjust="0"/>
    <p:restoredTop sz="94660"/>
  </p:normalViewPr>
  <p:slideViewPr>
    <p:cSldViewPr snapToGrid="0">
      <p:cViewPr varScale="1">
        <p:scale>
          <a:sx n="86" d="100"/>
          <a:sy n="86" d="100"/>
        </p:scale>
        <p:origin x="216" y="9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udia Cinelli" userId="7695a680-b855-4caa-8355-727de7cb9b9a" providerId="ADAL" clId="{47E82092-D53C-43EC-94ED-75061528D811}"/>
    <pc:docChg chg="delSld modSld">
      <pc:chgData name="Claudia Cinelli" userId="7695a680-b855-4caa-8355-727de7cb9b9a" providerId="ADAL" clId="{47E82092-D53C-43EC-94ED-75061528D811}" dt="2025-03-21T14:47:02.226" v="5" actId="2696"/>
      <pc:docMkLst>
        <pc:docMk/>
      </pc:docMkLst>
      <pc:sldChg chg="del">
        <pc:chgData name="Claudia Cinelli" userId="7695a680-b855-4caa-8355-727de7cb9b9a" providerId="ADAL" clId="{47E82092-D53C-43EC-94ED-75061528D811}" dt="2025-03-21T10:30:48.694" v="4" actId="2696"/>
        <pc:sldMkLst>
          <pc:docMk/>
          <pc:sldMk cId="2720414624" sldId="261"/>
        </pc:sldMkLst>
      </pc:sldChg>
      <pc:sldChg chg="del">
        <pc:chgData name="Claudia Cinelli" userId="7695a680-b855-4caa-8355-727de7cb9b9a" providerId="ADAL" clId="{47E82092-D53C-43EC-94ED-75061528D811}" dt="2025-03-21T07:54:57.081" v="3" actId="2696"/>
        <pc:sldMkLst>
          <pc:docMk/>
          <pc:sldMk cId="3288197576" sldId="262"/>
        </pc:sldMkLst>
      </pc:sldChg>
      <pc:sldChg chg="del">
        <pc:chgData name="Claudia Cinelli" userId="7695a680-b855-4caa-8355-727de7cb9b9a" providerId="ADAL" clId="{47E82092-D53C-43EC-94ED-75061528D811}" dt="2025-03-21T14:47:02.226" v="5" actId="2696"/>
        <pc:sldMkLst>
          <pc:docMk/>
          <pc:sldMk cId="3386408998" sldId="272"/>
        </pc:sldMkLst>
      </pc:sldChg>
      <pc:sldChg chg="delSp modSp mod">
        <pc:chgData name="Claudia Cinelli" userId="7695a680-b855-4caa-8355-727de7cb9b9a" providerId="ADAL" clId="{47E82092-D53C-43EC-94ED-75061528D811}" dt="2025-03-21T07:15:38.605" v="2"/>
        <pc:sldMkLst>
          <pc:docMk/>
          <pc:sldMk cId="0" sldId="273"/>
        </pc:sldMkLst>
        <pc:spChg chg="del mod">
          <ac:chgData name="Claudia Cinelli" userId="7695a680-b855-4caa-8355-727de7cb9b9a" providerId="ADAL" clId="{47E82092-D53C-43EC-94ED-75061528D811}" dt="2025-03-21T07:15:38.605" v="2"/>
          <ac:spMkLst>
            <pc:docMk/>
            <pc:sldMk cId="0" sldId="273"/>
            <ac:spMk id="9"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4_4">
  <dgm:title val=""/>
  <dgm:desc val=""/>
  <dgm:catLst>
    <dgm:cat type="accent4" pri="11400"/>
  </dgm:catLst>
  <dgm:styleLbl name="node0">
    <dgm:fillClrLst meth="cycle">
      <a:schemeClr val="accent4">
        <a:shade val="60000"/>
      </a:schemeClr>
    </dgm:fillClrLst>
    <dgm:linClrLst meth="repeat">
      <a:schemeClr val="lt1"/>
    </dgm:linClrLst>
    <dgm:effectClrLst/>
    <dgm:txLinClrLst/>
    <dgm:txFillClrLst/>
    <dgm:txEffectClrLst/>
  </dgm:styleLbl>
  <dgm:styleLbl name="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alignNode1">
    <dgm:fillClrLst meth="cycle">
      <a:schemeClr val="accent4">
        <a:shade val="50000"/>
      </a:schemeClr>
      <a:schemeClr val="accent4">
        <a:tint val="55000"/>
      </a:schemeClr>
    </dgm:fillClrLst>
    <dgm:linClrLst meth="cycle">
      <a:schemeClr val="accent4">
        <a:shade val="50000"/>
      </a:schemeClr>
      <a:schemeClr val="accent4">
        <a:tint val="55000"/>
      </a:schemeClr>
    </dgm:linClrLst>
    <dgm:effectClrLst/>
    <dgm:txLinClrLst/>
    <dgm:txFillClrLst/>
    <dgm:txEffectClrLst/>
  </dgm:styleLbl>
  <dgm:styleLbl name="ln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vennNode1">
    <dgm:fillClrLst meth="cycle">
      <a:schemeClr val="accent4">
        <a:shade val="80000"/>
        <a:alpha val="50000"/>
      </a:schemeClr>
      <a:schemeClr val="accent4">
        <a:tint val="50000"/>
        <a:alpha val="50000"/>
      </a:schemeClr>
    </dgm:fillClrLst>
    <dgm:linClrLst meth="repeat">
      <a:schemeClr val="lt1"/>
    </dgm:linClrLst>
    <dgm:effectClrLst/>
    <dgm:txLinClrLst/>
    <dgm:txFillClrLst/>
    <dgm:txEffectClrLst/>
  </dgm:styleLbl>
  <dgm:styleLbl name="node2">
    <dgm:fillClrLst>
      <a:schemeClr val="accent4">
        <a:shade val="80000"/>
      </a:schemeClr>
    </dgm:fillClrLst>
    <dgm:linClrLst meth="repeat">
      <a:schemeClr val="lt1"/>
    </dgm:linClrLst>
    <dgm:effectClrLst/>
    <dgm:txLinClrLst/>
    <dgm:txFillClrLst/>
    <dgm:txEffectClrLst/>
  </dgm:styleLbl>
  <dgm:styleLbl name="node3">
    <dgm:fillClrLst>
      <a:schemeClr val="accent4">
        <a:tint val="99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f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b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sibTrans1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0000"/>
      </a:schemeClr>
    </dgm:fillClrLst>
    <dgm:linClrLst meth="repeat">
      <a:schemeClr val="lt1"/>
    </dgm:linClrLst>
    <dgm:effectClrLst/>
    <dgm:txLinClrLst/>
    <dgm:txFillClrLst/>
    <dgm:txEffectClrLst/>
  </dgm:styleLbl>
  <dgm:styleLbl name="asst3">
    <dgm:fillClrLst>
      <a:schemeClr val="accent4">
        <a:tint val="70000"/>
      </a:schemeClr>
    </dgm:fillClrLst>
    <dgm:linClrLst meth="repeat">
      <a:schemeClr val="lt1"/>
    </dgm:linClrLst>
    <dgm:effectClrLst/>
    <dgm:txLinClrLst/>
    <dgm:txFillClrLst/>
    <dgm:txEffectClrLst/>
  </dgm:styleLbl>
  <dgm:styleLbl name="asst4">
    <dgm:fillClrLst>
      <a:schemeClr val="accent4">
        <a:tint val="5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align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bgAccFollowNode1">
    <dgm:fillClrLst meth="repeat">
      <a:schemeClr val="accent4">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55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CC8AABF-9D94-CA4A-8534-C5D1D5238A2E}" type="doc">
      <dgm:prSet loTypeId="urn:microsoft.com/office/officeart/2005/8/layout/hProcess11" loCatId="list" qsTypeId="urn:microsoft.com/office/officeart/2005/8/quickstyle/simple1" qsCatId="simple" csTypeId="urn:microsoft.com/office/officeart/2005/8/colors/accent4_4" csCatId="accent4" phldr="1"/>
      <dgm:spPr/>
      <dgm:t>
        <a:bodyPr/>
        <a:lstStyle/>
        <a:p>
          <a:endParaRPr lang="en-GB"/>
        </a:p>
      </dgm:t>
    </dgm:pt>
    <dgm:pt modelId="{EEA9C677-A9B9-EB45-B455-919BA0BC4D69}">
      <dgm:prSet/>
      <dgm:spPr/>
      <dgm:t>
        <a:bodyPr/>
        <a:lstStyle/>
        <a:p>
          <a:r>
            <a:rPr lang="it-IT" dirty="0"/>
            <a:t>Rapporti di vicinato tra Stati confinanti</a:t>
          </a:r>
          <a:endParaRPr lang="en-IT" dirty="0"/>
        </a:p>
      </dgm:t>
    </dgm:pt>
    <dgm:pt modelId="{86507BDF-9152-8E41-81A6-AF7FB80355C4}" type="parTrans" cxnId="{767D0269-24E7-5245-B2EE-94C19F5C7617}">
      <dgm:prSet/>
      <dgm:spPr/>
      <dgm:t>
        <a:bodyPr/>
        <a:lstStyle/>
        <a:p>
          <a:endParaRPr lang="en-GB"/>
        </a:p>
      </dgm:t>
    </dgm:pt>
    <dgm:pt modelId="{948B7CCC-B538-9F4C-A431-4C3362B1A55B}" type="sibTrans" cxnId="{767D0269-24E7-5245-B2EE-94C19F5C7617}">
      <dgm:prSet/>
      <dgm:spPr/>
      <dgm:t>
        <a:bodyPr/>
        <a:lstStyle/>
        <a:p>
          <a:endParaRPr lang="en-GB"/>
        </a:p>
      </dgm:t>
    </dgm:pt>
    <dgm:pt modelId="{14B9DBC5-3F7A-754F-A05F-276BB542E91C}">
      <dgm:prSet/>
      <dgm:spPr/>
      <dgm:t>
        <a:bodyPr/>
        <a:lstStyle/>
        <a:p>
          <a:r>
            <a:rPr lang="it-IT" sz="1600" dirty="0"/>
            <a:t>Sviluppo a partire dagli anni 60</a:t>
          </a:r>
        </a:p>
      </dgm:t>
    </dgm:pt>
    <dgm:pt modelId="{87E53370-8798-8444-BBE8-17736FCD898D}" type="parTrans" cxnId="{A5E73CE1-6FC7-5F46-A20E-13830E6F53C7}">
      <dgm:prSet/>
      <dgm:spPr/>
      <dgm:t>
        <a:bodyPr/>
        <a:lstStyle/>
        <a:p>
          <a:endParaRPr lang="en-GB"/>
        </a:p>
      </dgm:t>
    </dgm:pt>
    <dgm:pt modelId="{EB25049A-8726-FD40-9A10-ED8E3D7F014E}" type="sibTrans" cxnId="{A5E73CE1-6FC7-5F46-A20E-13830E6F53C7}">
      <dgm:prSet/>
      <dgm:spPr/>
      <dgm:t>
        <a:bodyPr/>
        <a:lstStyle/>
        <a:p>
          <a:endParaRPr lang="en-GB"/>
        </a:p>
      </dgm:t>
    </dgm:pt>
    <dgm:pt modelId="{7897A5A8-B142-AB4D-82EA-5BDB8D956F75}">
      <dgm:prSet custT="1"/>
      <dgm:spPr/>
      <dgm:t>
        <a:bodyPr/>
        <a:lstStyle/>
        <a:p>
          <a:r>
            <a:rPr lang="it-IT" sz="1400" dirty="0"/>
            <a:t>Divieto di usi nocivi del territorio</a:t>
          </a:r>
          <a:endParaRPr lang="en-IT" sz="1400" dirty="0"/>
        </a:p>
      </dgm:t>
    </dgm:pt>
    <dgm:pt modelId="{D513B91B-7986-044B-8A65-1F8EB506C0E7}" type="parTrans" cxnId="{5544C425-E7B8-E847-BC62-EDD9D4296B0F}">
      <dgm:prSet/>
      <dgm:spPr/>
      <dgm:t>
        <a:bodyPr/>
        <a:lstStyle/>
        <a:p>
          <a:endParaRPr lang="en-GB"/>
        </a:p>
      </dgm:t>
    </dgm:pt>
    <dgm:pt modelId="{74D49CCE-D596-2644-B36A-A1B75C40AA95}" type="sibTrans" cxnId="{5544C425-E7B8-E847-BC62-EDD9D4296B0F}">
      <dgm:prSet/>
      <dgm:spPr/>
      <dgm:t>
        <a:bodyPr/>
        <a:lstStyle/>
        <a:p>
          <a:endParaRPr lang="en-GB"/>
        </a:p>
      </dgm:t>
    </dgm:pt>
    <dgm:pt modelId="{E797B2D3-8119-624A-8C71-7BAADD9D8957}">
      <dgm:prSet custT="1"/>
      <dgm:spPr/>
      <dgm:t>
        <a:bodyPr/>
        <a:lstStyle/>
        <a:p>
          <a:r>
            <a:rPr lang="it-IT" sz="1400" dirty="0"/>
            <a:t>Obbligo per lo Stato di risarcire danni transfrontalieri</a:t>
          </a:r>
          <a:endParaRPr lang="en-IT" sz="1400" dirty="0"/>
        </a:p>
      </dgm:t>
    </dgm:pt>
    <dgm:pt modelId="{99380AE8-AD58-B842-9A4F-E6CED9D8F9A9}" type="parTrans" cxnId="{A1658D5D-60ED-A343-BBAD-9B1411043087}">
      <dgm:prSet/>
      <dgm:spPr/>
      <dgm:t>
        <a:bodyPr/>
        <a:lstStyle/>
        <a:p>
          <a:endParaRPr lang="en-GB"/>
        </a:p>
      </dgm:t>
    </dgm:pt>
    <dgm:pt modelId="{78C25A4D-C811-3344-8C77-8A55804CB5F7}" type="sibTrans" cxnId="{A1658D5D-60ED-A343-BBAD-9B1411043087}">
      <dgm:prSet/>
      <dgm:spPr/>
      <dgm:t>
        <a:bodyPr/>
        <a:lstStyle/>
        <a:p>
          <a:endParaRPr lang="en-GB"/>
        </a:p>
      </dgm:t>
    </dgm:pt>
    <dgm:pt modelId="{54B40C60-3EF3-FD4B-9F07-7AF02C36FCB9}">
      <dgm:prSet/>
      <dgm:spPr/>
      <dgm:t>
        <a:bodyPr/>
        <a:lstStyle/>
        <a:p>
          <a:r>
            <a:rPr lang="it-IT" dirty="0"/>
            <a:t>Trattati Bilaterali/Multilaterali a carattere settoriale</a:t>
          </a:r>
          <a:endParaRPr lang="en-IT" dirty="0"/>
        </a:p>
      </dgm:t>
    </dgm:pt>
    <dgm:pt modelId="{C8568F37-C92A-704A-8600-04255156825D}" type="parTrans" cxnId="{248D262A-DABC-3A47-952E-C7EC9C3A7647}">
      <dgm:prSet/>
      <dgm:spPr/>
      <dgm:t>
        <a:bodyPr/>
        <a:lstStyle/>
        <a:p>
          <a:endParaRPr lang="en-GB"/>
        </a:p>
      </dgm:t>
    </dgm:pt>
    <dgm:pt modelId="{DB8701D3-1211-6A43-8454-718BAA129354}" type="sibTrans" cxnId="{248D262A-DABC-3A47-952E-C7EC9C3A7647}">
      <dgm:prSet/>
      <dgm:spPr/>
      <dgm:t>
        <a:bodyPr/>
        <a:lstStyle/>
        <a:p>
          <a:endParaRPr lang="en-GB"/>
        </a:p>
      </dgm:t>
    </dgm:pt>
    <dgm:pt modelId="{AF8C6977-EAB9-2F47-8BAB-08E322A7A47A}">
      <dgm:prSet custT="1"/>
      <dgm:spPr/>
      <dgm:t>
        <a:bodyPr/>
        <a:lstStyle/>
        <a:p>
          <a:endParaRPr lang="en-IT" sz="1400" dirty="0"/>
        </a:p>
      </dgm:t>
    </dgm:pt>
    <dgm:pt modelId="{538F2A94-E54B-7145-92EE-684FCF9EAC7B}" type="parTrans" cxnId="{B91DEC02-780D-7940-8675-D78DCB71E02C}">
      <dgm:prSet/>
      <dgm:spPr/>
      <dgm:t>
        <a:bodyPr/>
        <a:lstStyle/>
        <a:p>
          <a:endParaRPr lang="en-GB"/>
        </a:p>
      </dgm:t>
    </dgm:pt>
    <dgm:pt modelId="{E30D78C1-7EA5-4340-87FC-70FCBFBCAD6B}" type="sibTrans" cxnId="{B91DEC02-780D-7940-8675-D78DCB71E02C}">
      <dgm:prSet/>
      <dgm:spPr/>
      <dgm:t>
        <a:bodyPr/>
        <a:lstStyle/>
        <a:p>
          <a:endParaRPr lang="en-GB"/>
        </a:p>
      </dgm:t>
    </dgm:pt>
    <dgm:pt modelId="{4A9EE252-0B9B-6941-B0DE-7C19312A0EFE}" type="pres">
      <dgm:prSet presAssocID="{ECC8AABF-9D94-CA4A-8534-C5D1D5238A2E}" presName="Name0" presStyleCnt="0">
        <dgm:presLayoutVars>
          <dgm:dir/>
          <dgm:resizeHandles val="exact"/>
        </dgm:presLayoutVars>
      </dgm:prSet>
      <dgm:spPr/>
    </dgm:pt>
    <dgm:pt modelId="{6A527D50-0A70-A448-ABB8-9C5931331849}" type="pres">
      <dgm:prSet presAssocID="{ECC8AABF-9D94-CA4A-8534-C5D1D5238A2E}" presName="arrow" presStyleLbl="bgShp" presStyleIdx="0" presStyleCnt="1" custLinFactNeighborY="-18635">
        <dgm:style>
          <a:lnRef idx="2">
            <a:schemeClr val="accent1"/>
          </a:lnRef>
          <a:fillRef idx="1">
            <a:schemeClr val="lt1"/>
          </a:fillRef>
          <a:effectRef idx="0">
            <a:schemeClr val="accent1"/>
          </a:effectRef>
          <a:fontRef idx="minor">
            <a:schemeClr val="dk1"/>
          </a:fontRef>
        </dgm:style>
      </dgm:prSet>
      <dgm:spPr/>
    </dgm:pt>
    <dgm:pt modelId="{1AE33874-D395-E444-A3DF-A836C553ECD5}" type="pres">
      <dgm:prSet presAssocID="{ECC8AABF-9D94-CA4A-8534-C5D1D5238A2E}" presName="points" presStyleCnt="0"/>
      <dgm:spPr/>
    </dgm:pt>
    <dgm:pt modelId="{D642CC54-3F20-774F-B434-E194135F1219}" type="pres">
      <dgm:prSet presAssocID="{EEA9C677-A9B9-EB45-B455-919BA0BC4D69}" presName="compositeA" presStyleCnt="0"/>
      <dgm:spPr/>
    </dgm:pt>
    <dgm:pt modelId="{4A4E7B14-5519-4644-9986-4C7EC77AC104}" type="pres">
      <dgm:prSet presAssocID="{EEA9C677-A9B9-EB45-B455-919BA0BC4D69}" presName="textA" presStyleLbl="revTx" presStyleIdx="0" presStyleCnt="3" custScaleX="79712" custScaleY="54267" custLinFactNeighborX="-1978" custLinFactNeighborY="11207">
        <dgm:presLayoutVars>
          <dgm:bulletEnabled val="1"/>
        </dgm:presLayoutVars>
      </dgm:prSet>
      <dgm:spPr/>
    </dgm:pt>
    <dgm:pt modelId="{431130F4-E727-A949-B17A-0AE038AFFB46}" type="pres">
      <dgm:prSet presAssocID="{EEA9C677-A9B9-EB45-B455-919BA0BC4D69}" presName="circleA" presStyleLbl="node1" presStyleIdx="0" presStyleCnt="3" custLinFactNeighborX="-8230" custLinFactNeighborY="-24691">
        <dgm:style>
          <a:lnRef idx="2">
            <a:schemeClr val="accent1"/>
          </a:lnRef>
          <a:fillRef idx="1">
            <a:schemeClr val="lt1"/>
          </a:fillRef>
          <a:effectRef idx="0">
            <a:schemeClr val="accent1"/>
          </a:effectRef>
          <a:fontRef idx="minor">
            <a:schemeClr val="dk1"/>
          </a:fontRef>
        </dgm:style>
      </dgm:prSet>
      <dgm:spPr>
        <a:solidFill>
          <a:schemeClr val="accent1"/>
        </a:solidFill>
        <a:ln>
          <a:noFill/>
        </a:ln>
      </dgm:spPr>
    </dgm:pt>
    <dgm:pt modelId="{75600371-993D-F443-BAB6-F90E6FC7C682}" type="pres">
      <dgm:prSet presAssocID="{EEA9C677-A9B9-EB45-B455-919BA0BC4D69}" presName="spaceA" presStyleCnt="0"/>
      <dgm:spPr/>
    </dgm:pt>
    <dgm:pt modelId="{2AD8891A-47C5-5D44-9965-DED88422777E}" type="pres">
      <dgm:prSet presAssocID="{948B7CCC-B538-9F4C-A431-4C3362B1A55B}" presName="space" presStyleCnt="0"/>
      <dgm:spPr/>
    </dgm:pt>
    <dgm:pt modelId="{FF7C3CD7-FA58-2246-82C7-51F75EEF7449}" type="pres">
      <dgm:prSet presAssocID="{14B9DBC5-3F7A-754F-A05F-276BB542E91C}" presName="compositeB" presStyleCnt="0"/>
      <dgm:spPr/>
    </dgm:pt>
    <dgm:pt modelId="{D0847F13-4E66-8549-96A8-D4579C5E6990}" type="pres">
      <dgm:prSet presAssocID="{14B9DBC5-3F7A-754F-A05F-276BB542E91C}" presName="textB" presStyleLbl="revTx" presStyleIdx="1" presStyleCnt="3" custScaleX="88367" custLinFactNeighborY="-6173">
        <dgm:presLayoutVars>
          <dgm:bulletEnabled val="1"/>
        </dgm:presLayoutVars>
      </dgm:prSet>
      <dgm:spPr/>
    </dgm:pt>
    <dgm:pt modelId="{AEB97F00-AF1D-D341-AA27-D8953FE5BA7C}" type="pres">
      <dgm:prSet presAssocID="{14B9DBC5-3F7A-754F-A05F-276BB542E91C}" presName="circleB" presStyleLbl="node1" presStyleIdx="1" presStyleCnt="3" custLinFactNeighborX="-22070" custLinFactNeighborY="-59395"/>
      <dgm:spPr>
        <a:solidFill>
          <a:schemeClr val="accent1"/>
        </a:solidFill>
      </dgm:spPr>
    </dgm:pt>
    <dgm:pt modelId="{00C80934-11BE-F847-8F85-321E8026D72F}" type="pres">
      <dgm:prSet presAssocID="{14B9DBC5-3F7A-754F-A05F-276BB542E91C}" presName="spaceB" presStyleCnt="0"/>
      <dgm:spPr/>
    </dgm:pt>
    <dgm:pt modelId="{9BB8AA67-D56D-2043-A0EC-DD6600EB45ED}" type="pres">
      <dgm:prSet presAssocID="{EB25049A-8726-FD40-9A10-ED8E3D7F014E}" presName="space" presStyleCnt="0"/>
      <dgm:spPr/>
    </dgm:pt>
    <dgm:pt modelId="{3A918D71-E847-FC4B-99A7-04541CAF0EC7}" type="pres">
      <dgm:prSet presAssocID="{54B40C60-3EF3-FD4B-9F07-7AF02C36FCB9}" presName="compositeA" presStyleCnt="0"/>
      <dgm:spPr/>
    </dgm:pt>
    <dgm:pt modelId="{4B030509-0547-3548-BAC7-6BFF63EA38D7}" type="pres">
      <dgm:prSet presAssocID="{54B40C60-3EF3-FD4B-9F07-7AF02C36FCB9}" presName="textA" presStyleLbl="revTx" presStyleIdx="2" presStyleCnt="3" custScaleX="82578" custScaleY="61127" custLinFactNeighborY="6633">
        <dgm:presLayoutVars>
          <dgm:bulletEnabled val="1"/>
        </dgm:presLayoutVars>
      </dgm:prSet>
      <dgm:spPr/>
    </dgm:pt>
    <dgm:pt modelId="{EC25BF4D-3487-754D-9733-EB3937A53444}" type="pres">
      <dgm:prSet presAssocID="{54B40C60-3EF3-FD4B-9F07-7AF02C36FCB9}" presName="circleA" presStyleLbl="node1" presStyleIdx="2" presStyleCnt="3" custLinFactNeighborX="32922" custLinFactNeighborY="-49383"/>
      <dgm:spPr>
        <a:solidFill>
          <a:schemeClr val="accent1"/>
        </a:solidFill>
      </dgm:spPr>
    </dgm:pt>
    <dgm:pt modelId="{4EB7A3E9-9581-7942-8D64-35FD0FD8D32D}" type="pres">
      <dgm:prSet presAssocID="{54B40C60-3EF3-FD4B-9F07-7AF02C36FCB9}" presName="spaceA" presStyleCnt="0"/>
      <dgm:spPr/>
    </dgm:pt>
  </dgm:ptLst>
  <dgm:cxnLst>
    <dgm:cxn modelId="{B91DEC02-780D-7940-8675-D78DCB71E02C}" srcId="{14B9DBC5-3F7A-754F-A05F-276BB542E91C}" destId="{AF8C6977-EAB9-2F47-8BAB-08E322A7A47A}" srcOrd="1" destOrd="0" parTransId="{538F2A94-E54B-7145-92EE-684FCF9EAC7B}" sibTransId="{E30D78C1-7EA5-4340-87FC-70FCBFBCAD6B}"/>
    <dgm:cxn modelId="{5544C425-E7B8-E847-BC62-EDD9D4296B0F}" srcId="{14B9DBC5-3F7A-754F-A05F-276BB542E91C}" destId="{7897A5A8-B142-AB4D-82EA-5BDB8D956F75}" srcOrd="0" destOrd="0" parTransId="{D513B91B-7986-044B-8A65-1F8EB506C0E7}" sibTransId="{74D49CCE-D596-2644-B36A-A1B75C40AA95}"/>
    <dgm:cxn modelId="{248D262A-DABC-3A47-952E-C7EC9C3A7647}" srcId="{ECC8AABF-9D94-CA4A-8534-C5D1D5238A2E}" destId="{54B40C60-3EF3-FD4B-9F07-7AF02C36FCB9}" srcOrd="2" destOrd="0" parTransId="{C8568F37-C92A-704A-8600-04255156825D}" sibTransId="{DB8701D3-1211-6A43-8454-718BAA129354}"/>
    <dgm:cxn modelId="{D9D46A45-CA77-7A40-B3DA-894280C5B8C6}" type="presOf" srcId="{14B9DBC5-3F7A-754F-A05F-276BB542E91C}" destId="{D0847F13-4E66-8549-96A8-D4579C5E6990}" srcOrd="0" destOrd="0" presId="urn:microsoft.com/office/officeart/2005/8/layout/hProcess11"/>
    <dgm:cxn modelId="{67A00B4A-123C-D142-A96E-88FDBFF51719}" type="presOf" srcId="{E797B2D3-8119-624A-8C71-7BAADD9D8957}" destId="{D0847F13-4E66-8549-96A8-D4579C5E6990}" srcOrd="0" destOrd="3" presId="urn:microsoft.com/office/officeart/2005/8/layout/hProcess11"/>
    <dgm:cxn modelId="{A1658D5D-60ED-A343-BBAD-9B1411043087}" srcId="{14B9DBC5-3F7A-754F-A05F-276BB542E91C}" destId="{E797B2D3-8119-624A-8C71-7BAADD9D8957}" srcOrd="2" destOrd="0" parTransId="{99380AE8-AD58-B842-9A4F-E6CED9D8F9A9}" sibTransId="{78C25A4D-C811-3344-8C77-8A55804CB5F7}"/>
    <dgm:cxn modelId="{767D0269-24E7-5245-B2EE-94C19F5C7617}" srcId="{ECC8AABF-9D94-CA4A-8534-C5D1D5238A2E}" destId="{EEA9C677-A9B9-EB45-B455-919BA0BC4D69}" srcOrd="0" destOrd="0" parTransId="{86507BDF-9152-8E41-81A6-AF7FB80355C4}" sibTransId="{948B7CCC-B538-9F4C-A431-4C3362B1A55B}"/>
    <dgm:cxn modelId="{536F2E8B-84DE-5146-9CB8-03A0859B9A90}" type="presOf" srcId="{7897A5A8-B142-AB4D-82EA-5BDB8D956F75}" destId="{D0847F13-4E66-8549-96A8-D4579C5E6990}" srcOrd="0" destOrd="1" presId="urn:microsoft.com/office/officeart/2005/8/layout/hProcess11"/>
    <dgm:cxn modelId="{3657809B-F531-A74D-BA65-D603DCCB09D5}" type="presOf" srcId="{AF8C6977-EAB9-2F47-8BAB-08E322A7A47A}" destId="{D0847F13-4E66-8549-96A8-D4579C5E6990}" srcOrd="0" destOrd="2" presId="urn:microsoft.com/office/officeart/2005/8/layout/hProcess11"/>
    <dgm:cxn modelId="{052BCCBB-6392-A646-816F-4CFBFCC866CC}" type="presOf" srcId="{ECC8AABF-9D94-CA4A-8534-C5D1D5238A2E}" destId="{4A9EE252-0B9B-6941-B0DE-7C19312A0EFE}" srcOrd="0" destOrd="0" presId="urn:microsoft.com/office/officeart/2005/8/layout/hProcess11"/>
    <dgm:cxn modelId="{A5E73CE1-6FC7-5F46-A20E-13830E6F53C7}" srcId="{ECC8AABF-9D94-CA4A-8534-C5D1D5238A2E}" destId="{14B9DBC5-3F7A-754F-A05F-276BB542E91C}" srcOrd="1" destOrd="0" parTransId="{87E53370-8798-8444-BBE8-17736FCD898D}" sibTransId="{EB25049A-8726-FD40-9A10-ED8E3D7F014E}"/>
    <dgm:cxn modelId="{B8C31AF7-E8CF-2546-94EA-443AC948D13B}" type="presOf" srcId="{54B40C60-3EF3-FD4B-9F07-7AF02C36FCB9}" destId="{4B030509-0547-3548-BAC7-6BFF63EA38D7}" srcOrd="0" destOrd="0" presId="urn:microsoft.com/office/officeart/2005/8/layout/hProcess11"/>
    <dgm:cxn modelId="{68978AFA-1E83-6A44-B9F1-ECD5E846B1B2}" type="presOf" srcId="{EEA9C677-A9B9-EB45-B455-919BA0BC4D69}" destId="{4A4E7B14-5519-4644-9986-4C7EC77AC104}" srcOrd="0" destOrd="0" presId="urn:microsoft.com/office/officeart/2005/8/layout/hProcess11"/>
    <dgm:cxn modelId="{05FD5A34-613A-2D40-8441-AE780886AAF0}" type="presParOf" srcId="{4A9EE252-0B9B-6941-B0DE-7C19312A0EFE}" destId="{6A527D50-0A70-A448-ABB8-9C5931331849}" srcOrd="0" destOrd="0" presId="urn:microsoft.com/office/officeart/2005/8/layout/hProcess11"/>
    <dgm:cxn modelId="{6915587B-71DE-994E-A24C-0D81029A57BB}" type="presParOf" srcId="{4A9EE252-0B9B-6941-B0DE-7C19312A0EFE}" destId="{1AE33874-D395-E444-A3DF-A836C553ECD5}" srcOrd="1" destOrd="0" presId="urn:microsoft.com/office/officeart/2005/8/layout/hProcess11"/>
    <dgm:cxn modelId="{42AF0567-6E1E-134B-81B7-CE3DBCC0A76A}" type="presParOf" srcId="{1AE33874-D395-E444-A3DF-A836C553ECD5}" destId="{D642CC54-3F20-774F-B434-E194135F1219}" srcOrd="0" destOrd="0" presId="urn:microsoft.com/office/officeart/2005/8/layout/hProcess11"/>
    <dgm:cxn modelId="{432E6CF5-188E-6446-A43A-1CA657B3C429}" type="presParOf" srcId="{D642CC54-3F20-774F-B434-E194135F1219}" destId="{4A4E7B14-5519-4644-9986-4C7EC77AC104}" srcOrd="0" destOrd="0" presId="urn:microsoft.com/office/officeart/2005/8/layout/hProcess11"/>
    <dgm:cxn modelId="{87994412-F1CD-8642-8721-511CC9B492CE}" type="presParOf" srcId="{D642CC54-3F20-774F-B434-E194135F1219}" destId="{431130F4-E727-A949-B17A-0AE038AFFB46}" srcOrd="1" destOrd="0" presId="urn:microsoft.com/office/officeart/2005/8/layout/hProcess11"/>
    <dgm:cxn modelId="{69A45364-02E9-6749-8F0D-47BBBCA1E64E}" type="presParOf" srcId="{D642CC54-3F20-774F-B434-E194135F1219}" destId="{75600371-993D-F443-BAB6-F90E6FC7C682}" srcOrd="2" destOrd="0" presId="urn:microsoft.com/office/officeart/2005/8/layout/hProcess11"/>
    <dgm:cxn modelId="{CF2A5986-7128-BF4C-80D3-D8AD39A7AF1A}" type="presParOf" srcId="{1AE33874-D395-E444-A3DF-A836C553ECD5}" destId="{2AD8891A-47C5-5D44-9965-DED88422777E}" srcOrd="1" destOrd="0" presId="urn:microsoft.com/office/officeart/2005/8/layout/hProcess11"/>
    <dgm:cxn modelId="{4348B2AB-2BF5-D843-8003-AE0C544CD76C}" type="presParOf" srcId="{1AE33874-D395-E444-A3DF-A836C553ECD5}" destId="{FF7C3CD7-FA58-2246-82C7-51F75EEF7449}" srcOrd="2" destOrd="0" presId="urn:microsoft.com/office/officeart/2005/8/layout/hProcess11"/>
    <dgm:cxn modelId="{F7EB8BF1-8A4F-0E48-8E86-7C02D576B674}" type="presParOf" srcId="{FF7C3CD7-FA58-2246-82C7-51F75EEF7449}" destId="{D0847F13-4E66-8549-96A8-D4579C5E6990}" srcOrd="0" destOrd="0" presId="urn:microsoft.com/office/officeart/2005/8/layout/hProcess11"/>
    <dgm:cxn modelId="{C6A3891A-A1B6-F345-8CE6-2EFDDBBABA9A}" type="presParOf" srcId="{FF7C3CD7-FA58-2246-82C7-51F75EEF7449}" destId="{AEB97F00-AF1D-D341-AA27-D8953FE5BA7C}" srcOrd="1" destOrd="0" presId="urn:microsoft.com/office/officeart/2005/8/layout/hProcess11"/>
    <dgm:cxn modelId="{7D6673F5-E5B9-2247-A4C8-DBD062A08ADB}" type="presParOf" srcId="{FF7C3CD7-FA58-2246-82C7-51F75EEF7449}" destId="{00C80934-11BE-F847-8F85-321E8026D72F}" srcOrd="2" destOrd="0" presId="urn:microsoft.com/office/officeart/2005/8/layout/hProcess11"/>
    <dgm:cxn modelId="{F20A19B8-67C5-F94E-BAD3-8F1C8511E619}" type="presParOf" srcId="{1AE33874-D395-E444-A3DF-A836C553ECD5}" destId="{9BB8AA67-D56D-2043-A0EC-DD6600EB45ED}" srcOrd="3" destOrd="0" presId="urn:microsoft.com/office/officeart/2005/8/layout/hProcess11"/>
    <dgm:cxn modelId="{DF641850-C542-B549-A464-33AB66D93AC7}" type="presParOf" srcId="{1AE33874-D395-E444-A3DF-A836C553ECD5}" destId="{3A918D71-E847-FC4B-99A7-04541CAF0EC7}" srcOrd="4" destOrd="0" presId="urn:microsoft.com/office/officeart/2005/8/layout/hProcess11"/>
    <dgm:cxn modelId="{4C0F36B7-AD22-A240-8422-873FC740F798}" type="presParOf" srcId="{3A918D71-E847-FC4B-99A7-04541CAF0EC7}" destId="{4B030509-0547-3548-BAC7-6BFF63EA38D7}" srcOrd="0" destOrd="0" presId="urn:microsoft.com/office/officeart/2005/8/layout/hProcess11"/>
    <dgm:cxn modelId="{ADB81055-6C5F-1446-93E8-3DD8837968E4}" type="presParOf" srcId="{3A918D71-E847-FC4B-99A7-04541CAF0EC7}" destId="{EC25BF4D-3487-754D-9733-EB3937A53444}" srcOrd="1" destOrd="0" presId="urn:microsoft.com/office/officeart/2005/8/layout/hProcess11"/>
    <dgm:cxn modelId="{FCA7E492-6C0D-6D4E-9F5C-3827119F7CBB}" type="presParOf" srcId="{3A918D71-E847-FC4B-99A7-04541CAF0EC7}" destId="{4EB7A3E9-9581-7942-8D64-35FD0FD8D32D}"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90EABA3C-A17C-B042-908A-7AACBF5292A5}" type="doc">
      <dgm:prSet loTypeId="urn:microsoft.com/office/officeart/2005/8/layout/hList6" loCatId="list" qsTypeId="urn:microsoft.com/office/officeart/2005/8/quickstyle/simple1" qsCatId="simple" csTypeId="urn:microsoft.com/office/officeart/2005/8/colors/accent1_5" csCatId="accent1" phldr="1"/>
      <dgm:spPr/>
      <dgm:t>
        <a:bodyPr/>
        <a:lstStyle/>
        <a:p>
          <a:endParaRPr lang="en-GB"/>
        </a:p>
      </dgm:t>
    </dgm:pt>
    <dgm:pt modelId="{37F3B791-F6A9-F648-A58F-2EF266B2FA21}">
      <dgm:prSet>
        <dgm:style>
          <a:lnRef idx="2">
            <a:schemeClr val="accent1"/>
          </a:lnRef>
          <a:fillRef idx="1">
            <a:schemeClr val="lt1"/>
          </a:fillRef>
          <a:effectRef idx="0">
            <a:schemeClr val="accent1"/>
          </a:effectRef>
          <a:fontRef idx="minor">
            <a:schemeClr val="dk1"/>
          </a:fontRef>
        </dgm:style>
      </dgm:prSet>
      <dgm:spPr/>
      <dgm:t>
        <a:bodyPr/>
        <a:lstStyle/>
        <a:p>
          <a:r>
            <a:rPr lang="it-IT"/>
            <a:t>Conferenza di Stoccolma 1972</a:t>
          </a:r>
          <a:endParaRPr lang="en-IT"/>
        </a:p>
      </dgm:t>
    </dgm:pt>
    <dgm:pt modelId="{B9390C63-82A6-E04C-9B8F-C71DD8844564}" type="parTrans" cxnId="{9F659531-B114-0243-BF8B-A6CF3A7663DD}">
      <dgm:prSet/>
      <dgm:spPr/>
      <dgm:t>
        <a:bodyPr/>
        <a:lstStyle/>
        <a:p>
          <a:endParaRPr lang="en-GB"/>
        </a:p>
      </dgm:t>
    </dgm:pt>
    <dgm:pt modelId="{491BED81-120D-9D4F-82B7-FCE4DF73E8D3}" type="sibTrans" cxnId="{9F659531-B114-0243-BF8B-A6CF3A7663DD}">
      <dgm:prSet/>
      <dgm:spPr/>
      <dgm:t>
        <a:bodyPr/>
        <a:lstStyle/>
        <a:p>
          <a:endParaRPr lang="en-GB"/>
        </a:p>
      </dgm:t>
    </dgm:pt>
    <dgm:pt modelId="{FE47ACA4-8936-8048-82C3-996D2B59B5BE}">
      <dgm:prSet>
        <dgm:style>
          <a:lnRef idx="2">
            <a:schemeClr val="accent1"/>
          </a:lnRef>
          <a:fillRef idx="1">
            <a:schemeClr val="lt1"/>
          </a:fillRef>
          <a:effectRef idx="0">
            <a:schemeClr val="accent1"/>
          </a:effectRef>
          <a:fontRef idx="minor">
            <a:schemeClr val="dk1"/>
          </a:fontRef>
        </dgm:style>
      </dgm:prSet>
      <dgm:spPr/>
      <dgm:t>
        <a:bodyPr/>
        <a:lstStyle/>
        <a:p>
          <a:r>
            <a:rPr lang="it-IT"/>
            <a:t>Conferenza di Rio 1992</a:t>
          </a:r>
          <a:endParaRPr lang="en-IT"/>
        </a:p>
      </dgm:t>
    </dgm:pt>
    <dgm:pt modelId="{80BEE1AD-47BC-6940-B9B3-A732A25F87E9}" type="parTrans" cxnId="{DEA83B44-92C8-1842-B581-6251CB8BAB42}">
      <dgm:prSet/>
      <dgm:spPr/>
      <dgm:t>
        <a:bodyPr/>
        <a:lstStyle/>
        <a:p>
          <a:endParaRPr lang="en-GB"/>
        </a:p>
      </dgm:t>
    </dgm:pt>
    <dgm:pt modelId="{79A4440A-3171-EB4D-936C-C2A62B544A86}" type="sibTrans" cxnId="{DEA83B44-92C8-1842-B581-6251CB8BAB42}">
      <dgm:prSet/>
      <dgm:spPr/>
      <dgm:t>
        <a:bodyPr/>
        <a:lstStyle/>
        <a:p>
          <a:endParaRPr lang="en-GB"/>
        </a:p>
      </dgm:t>
    </dgm:pt>
    <dgm:pt modelId="{11CBA579-6F3F-A94B-8034-969B81DD6611}">
      <dgm:prSet>
        <dgm:style>
          <a:lnRef idx="2">
            <a:schemeClr val="accent1"/>
          </a:lnRef>
          <a:fillRef idx="1">
            <a:schemeClr val="lt1"/>
          </a:fillRef>
          <a:effectRef idx="0">
            <a:schemeClr val="accent1"/>
          </a:effectRef>
          <a:fontRef idx="minor">
            <a:schemeClr val="dk1"/>
          </a:fontRef>
        </dgm:style>
      </dgm:prSet>
      <dgm:spPr/>
      <dgm:t>
        <a:bodyPr/>
        <a:lstStyle/>
        <a:p>
          <a:r>
            <a:rPr lang="it-IT"/>
            <a:t>Conferenza di Johannesburg 2002</a:t>
          </a:r>
          <a:endParaRPr lang="en-IT"/>
        </a:p>
      </dgm:t>
    </dgm:pt>
    <dgm:pt modelId="{ECEB55C5-5606-E24E-ACDA-4BC95F13FD7D}" type="parTrans" cxnId="{28AF396F-41B4-3C47-AB39-1734BAA0C260}">
      <dgm:prSet/>
      <dgm:spPr/>
      <dgm:t>
        <a:bodyPr/>
        <a:lstStyle/>
        <a:p>
          <a:endParaRPr lang="en-GB"/>
        </a:p>
      </dgm:t>
    </dgm:pt>
    <dgm:pt modelId="{4CA667B9-95D2-9B41-AC4F-365357E88A4A}" type="sibTrans" cxnId="{28AF396F-41B4-3C47-AB39-1734BAA0C260}">
      <dgm:prSet/>
      <dgm:spPr/>
      <dgm:t>
        <a:bodyPr/>
        <a:lstStyle/>
        <a:p>
          <a:endParaRPr lang="en-GB"/>
        </a:p>
      </dgm:t>
    </dgm:pt>
    <dgm:pt modelId="{9F775440-C77E-0B4E-9075-F6E5DC678DA5}">
      <dgm:prSet>
        <dgm:style>
          <a:lnRef idx="2">
            <a:schemeClr val="accent1"/>
          </a:lnRef>
          <a:fillRef idx="1">
            <a:schemeClr val="lt1"/>
          </a:fillRef>
          <a:effectRef idx="0">
            <a:schemeClr val="accent1"/>
          </a:effectRef>
          <a:fontRef idx="minor">
            <a:schemeClr val="dk1"/>
          </a:fontRef>
        </dgm:style>
      </dgm:prSet>
      <dgm:spPr/>
      <dgm:t>
        <a:bodyPr/>
        <a:lstStyle/>
        <a:p>
          <a:r>
            <a:rPr lang="it-IT" dirty="0"/>
            <a:t>Conferenza di Rio+20 2012</a:t>
          </a:r>
          <a:endParaRPr lang="en-IT" dirty="0"/>
        </a:p>
      </dgm:t>
    </dgm:pt>
    <dgm:pt modelId="{E4936DD1-792E-F84E-9ACD-B4D15679F311}" type="parTrans" cxnId="{3241671C-8E60-D440-83BC-186657755A58}">
      <dgm:prSet/>
      <dgm:spPr/>
      <dgm:t>
        <a:bodyPr/>
        <a:lstStyle/>
        <a:p>
          <a:endParaRPr lang="en-GB"/>
        </a:p>
      </dgm:t>
    </dgm:pt>
    <dgm:pt modelId="{7579002A-A0F0-F84F-9297-A10BC18B0ED7}" type="sibTrans" cxnId="{3241671C-8E60-D440-83BC-186657755A58}">
      <dgm:prSet/>
      <dgm:spPr/>
      <dgm:t>
        <a:bodyPr/>
        <a:lstStyle/>
        <a:p>
          <a:endParaRPr lang="en-GB"/>
        </a:p>
      </dgm:t>
    </dgm:pt>
    <dgm:pt modelId="{59F4DA13-0E35-6144-AE7A-7377FA234E76}" type="pres">
      <dgm:prSet presAssocID="{90EABA3C-A17C-B042-908A-7AACBF5292A5}" presName="Name0" presStyleCnt="0">
        <dgm:presLayoutVars>
          <dgm:dir/>
          <dgm:resizeHandles val="exact"/>
        </dgm:presLayoutVars>
      </dgm:prSet>
      <dgm:spPr/>
    </dgm:pt>
    <dgm:pt modelId="{B611E302-518B-724D-96FD-905DBF988A53}" type="pres">
      <dgm:prSet presAssocID="{37F3B791-F6A9-F648-A58F-2EF266B2FA21}" presName="node" presStyleLbl="node1" presStyleIdx="0" presStyleCnt="4">
        <dgm:presLayoutVars>
          <dgm:bulletEnabled val="1"/>
        </dgm:presLayoutVars>
      </dgm:prSet>
      <dgm:spPr/>
    </dgm:pt>
    <dgm:pt modelId="{EA32A0A2-AA3C-5B4E-A4C8-60A2D0DC0FF3}" type="pres">
      <dgm:prSet presAssocID="{491BED81-120D-9D4F-82B7-FCE4DF73E8D3}" presName="sibTrans" presStyleCnt="0"/>
      <dgm:spPr/>
    </dgm:pt>
    <dgm:pt modelId="{26D3E24D-7BAF-4D40-BBA9-C6B4B5913297}" type="pres">
      <dgm:prSet presAssocID="{FE47ACA4-8936-8048-82C3-996D2B59B5BE}" presName="node" presStyleLbl="node1" presStyleIdx="1" presStyleCnt="4" custScaleX="100057" custLinFactNeighborX="-6199" custLinFactNeighborY="-1929">
        <dgm:presLayoutVars>
          <dgm:bulletEnabled val="1"/>
        </dgm:presLayoutVars>
      </dgm:prSet>
      <dgm:spPr/>
    </dgm:pt>
    <dgm:pt modelId="{046561B8-B84A-5443-8D4B-41DF071F32F2}" type="pres">
      <dgm:prSet presAssocID="{79A4440A-3171-EB4D-936C-C2A62B544A86}" presName="sibTrans" presStyleCnt="0"/>
      <dgm:spPr/>
    </dgm:pt>
    <dgm:pt modelId="{34DF6866-B38F-CD4F-A45F-6778B71DEA96}" type="pres">
      <dgm:prSet presAssocID="{11CBA579-6F3F-A94B-8034-969B81DD6611}" presName="node" presStyleLbl="node1" presStyleIdx="2" presStyleCnt="4">
        <dgm:presLayoutVars>
          <dgm:bulletEnabled val="1"/>
        </dgm:presLayoutVars>
      </dgm:prSet>
      <dgm:spPr/>
    </dgm:pt>
    <dgm:pt modelId="{2E292ACD-40CD-2A4F-A91A-0C10AD295122}" type="pres">
      <dgm:prSet presAssocID="{4CA667B9-95D2-9B41-AC4F-365357E88A4A}" presName="sibTrans" presStyleCnt="0"/>
      <dgm:spPr/>
    </dgm:pt>
    <dgm:pt modelId="{CE20D2F2-6D52-5944-AB91-1FED8A0AA935}" type="pres">
      <dgm:prSet presAssocID="{9F775440-C77E-0B4E-9075-F6E5DC678DA5}" presName="node" presStyleLbl="node1" presStyleIdx="3" presStyleCnt="4">
        <dgm:presLayoutVars>
          <dgm:bulletEnabled val="1"/>
        </dgm:presLayoutVars>
      </dgm:prSet>
      <dgm:spPr/>
    </dgm:pt>
  </dgm:ptLst>
  <dgm:cxnLst>
    <dgm:cxn modelId="{57DD2204-14DB-544E-81CB-8AAA9E752A11}" type="presOf" srcId="{90EABA3C-A17C-B042-908A-7AACBF5292A5}" destId="{59F4DA13-0E35-6144-AE7A-7377FA234E76}" srcOrd="0" destOrd="0" presId="urn:microsoft.com/office/officeart/2005/8/layout/hList6"/>
    <dgm:cxn modelId="{6A22FB15-5959-0841-9003-84477A8BCD79}" type="presOf" srcId="{9F775440-C77E-0B4E-9075-F6E5DC678DA5}" destId="{CE20D2F2-6D52-5944-AB91-1FED8A0AA935}" srcOrd="0" destOrd="0" presId="urn:microsoft.com/office/officeart/2005/8/layout/hList6"/>
    <dgm:cxn modelId="{3241671C-8E60-D440-83BC-186657755A58}" srcId="{90EABA3C-A17C-B042-908A-7AACBF5292A5}" destId="{9F775440-C77E-0B4E-9075-F6E5DC678DA5}" srcOrd="3" destOrd="0" parTransId="{E4936DD1-792E-F84E-9ACD-B4D15679F311}" sibTransId="{7579002A-A0F0-F84F-9297-A10BC18B0ED7}"/>
    <dgm:cxn modelId="{9F659531-B114-0243-BF8B-A6CF3A7663DD}" srcId="{90EABA3C-A17C-B042-908A-7AACBF5292A5}" destId="{37F3B791-F6A9-F648-A58F-2EF266B2FA21}" srcOrd="0" destOrd="0" parTransId="{B9390C63-82A6-E04C-9B8F-C71DD8844564}" sibTransId="{491BED81-120D-9D4F-82B7-FCE4DF73E8D3}"/>
    <dgm:cxn modelId="{DEA83B44-92C8-1842-B581-6251CB8BAB42}" srcId="{90EABA3C-A17C-B042-908A-7AACBF5292A5}" destId="{FE47ACA4-8936-8048-82C3-996D2B59B5BE}" srcOrd="1" destOrd="0" parTransId="{80BEE1AD-47BC-6940-B9B3-A732A25F87E9}" sibTransId="{79A4440A-3171-EB4D-936C-C2A62B544A86}"/>
    <dgm:cxn modelId="{F2C99C67-D662-0545-8712-01C0628C7A8F}" type="presOf" srcId="{11CBA579-6F3F-A94B-8034-969B81DD6611}" destId="{34DF6866-B38F-CD4F-A45F-6778B71DEA96}" srcOrd="0" destOrd="0" presId="urn:microsoft.com/office/officeart/2005/8/layout/hList6"/>
    <dgm:cxn modelId="{28AF396F-41B4-3C47-AB39-1734BAA0C260}" srcId="{90EABA3C-A17C-B042-908A-7AACBF5292A5}" destId="{11CBA579-6F3F-A94B-8034-969B81DD6611}" srcOrd="2" destOrd="0" parTransId="{ECEB55C5-5606-E24E-ACDA-4BC95F13FD7D}" sibTransId="{4CA667B9-95D2-9B41-AC4F-365357E88A4A}"/>
    <dgm:cxn modelId="{DA296B8C-DDE6-BC4A-B5BF-9E6B6F38BD7A}" type="presOf" srcId="{FE47ACA4-8936-8048-82C3-996D2B59B5BE}" destId="{26D3E24D-7BAF-4D40-BBA9-C6B4B5913297}" srcOrd="0" destOrd="0" presId="urn:microsoft.com/office/officeart/2005/8/layout/hList6"/>
    <dgm:cxn modelId="{E47AE8C0-2FE0-F047-AB61-191D09052D28}" type="presOf" srcId="{37F3B791-F6A9-F648-A58F-2EF266B2FA21}" destId="{B611E302-518B-724D-96FD-905DBF988A53}" srcOrd="0" destOrd="0" presId="urn:microsoft.com/office/officeart/2005/8/layout/hList6"/>
    <dgm:cxn modelId="{F16299F5-C29C-514A-AB9C-EC5DFB41A883}" type="presParOf" srcId="{59F4DA13-0E35-6144-AE7A-7377FA234E76}" destId="{B611E302-518B-724D-96FD-905DBF988A53}" srcOrd="0" destOrd="0" presId="urn:microsoft.com/office/officeart/2005/8/layout/hList6"/>
    <dgm:cxn modelId="{8E958094-466E-1242-8759-1E8C6556B789}" type="presParOf" srcId="{59F4DA13-0E35-6144-AE7A-7377FA234E76}" destId="{EA32A0A2-AA3C-5B4E-A4C8-60A2D0DC0FF3}" srcOrd="1" destOrd="0" presId="urn:microsoft.com/office/officeart/2005/8/layout/hList6"/>
    <dgm:cxn modelId="{41F5CA0D-376C-4645-BC8C-64B85134CB2D}" type="presParOf" srcId="{59F4DA13-0E35-6144-AE7A-7377FA234E76}" destId="{26D3E24D-7BAF-4D40-BBA9-C6B4B5913297}" srcOrd="2" destOrd="0" presId="urn:microsoft.com/office/officeart/2005/8/layout/hList6"/>
    <dgm:cxn modelId="{08524B32-F4A7-DE4B-A029-955E977DF7CE}" type="presParOf" srcId="{59F4DA13-0E35-6144-AE7A-7377FA234E76}" destId="{046561B8-B84A-5443-8D4B-41DF071F32F2}" srcOrd="3" destOrd="0" presId="urn:microsoft.com/office/officeart/2005/8/layout/hList6"/>
    <dgm:cxn modelId="{F7595E59-FEC8-2F48-98A9-B53FBE6ADBEE}" type="presParOf" srcId="{59F4DA13-0E35-6144-AE7A-7377FA234E76}" destId="{34DF6866-B38F-CD4F-A45F-6778B71DEA96}" srcOrd="4" destOrd="0" presId="urn:microsoft.com/office/officeart/2005/8/layout/hList6"/>
    <dgm:cxn modelId="{2E32CD30-7ECF-6D46-9545-3B4FB3D6200F}" type="presParOf" srcId="{59F4DA13-0E35-6144-AE7A-7377FA234E76}" destId="{2E292ACD-40CD-2A4F-A91A-0C10AD295122}" srcOrd="5" destOrd="0" presId="urn:microsoft.com/office/officeart/2005/8/layout/hList6"/>
    <dgm:cxn modelId="{BA0572D2-01BD-254E-B231-67A10726B8F3}" type="presParOf" srcId="{59F4DA13-0E35-6144-AE7A-7377FA234E76}" destId="{CE20D2F2-6D52-5944-AB91-1FED8A0AA935}" srcOrd="6"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0F745DD-8D79-4B46-8EB0-A22D460311EC}" type="doc">
      <dgm:prSet loTypeId="urn:microsoft.com/office/officeart/2005/8/layout/hierarchy2" loCatId="list" qsTypeId="urn:microsoft.com/office/officeart/2005/8/quickstyle/simple1" qsCatId="simple" csTypeId="urn:microsoft.com/office/officeart/2005/8/colors/accent1_2" csCatId="accent1" phldr="1"/>
      <dgm:spPr/>
      <dgm:t>
        <a:bodyPr/>
        <a:lstStyle/>
        <a:p>
          <a:endParaRPr lang="en-US"/>
        </a:p>
      </dgm:t>
    </dgm:pt>
    <dgm:pt modelId="{4B8AC1C1-0380-47E0-809C-986D0EF44C7D}">
      <dgm:prSet>
        <dgm:style>
          <a:lnRef idx="2">
            <a:schemeClr val="accent1"/>
          </a:lnRef>
          <a:fillRef idx="1">
            <a:schemeClr val="lt1"/>
          </a:fillRef>
          <a:effectRef idx="0">
            <a:schemeClr val="accent1"/>
          </a:effectRef>
          <a:fontRef idx="minor">
            <a:schemeClr val="dk1"/>
          </a:fontRef>
        </dgm:style>
      </dgm:prSet>
      <dgm:spPr/>
      <dgm:t>
        <a:bodyPr/>
        <a:lstStyle/>
        <a:p>
          <a:r>
            <a:rPr lang="it-IT" b="0" cap="none" spc="0" dirty="0">
              <a:ln w="0"/>
              <a:solidFill>
                <a:schemeClr val="tx1"/>
              </a:solidFill>
              <a:effectLst>
                <a:outerShdw blurRad="38100" dist="19050" dir="2700000" algn="tl" rotWithShape="0">
                  <a:schemeClr val="dk1">
                    <a:alpha val="40000"/>
                  </a:schemeClr>
                </a:outerShdw>
              </a:effectLst>
            </a:rPr>
            <a:t>Tre direttrici dello sviluppo: </a:t>
          </a:r>
          <a:endParaRPr lang="en-US" b="0" cap="none" spc="0" dirty="0">
            <a:ln w="0"/>
            <a:solidFill>
              <a:schemeClr val="tx1"/>
            </a:solidFill>
            <a:effectLst>
              <a:outerShdw blurRad="38100" dist="19050" dir="2700000" algn="tl" rotWithShape="0">
                <a:schemeClr val="dk1">
                  <a:alpha val="40000"/>
                </a:schemeClr>
              </a:outerShdw>
            </a:effectLst>
          </a:endParaRPr>
        </a:p>
      </dgm:t>
    </dgm:pt>
    <dgm:pt modelId="{7FE2D2AE-DFD0-48B0-8B3C-95979A931A14}" type="parTrans" cxnId="{1FBF108C-C0E1-4F92-86D2-36C0A238502E}">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524911E0-006B-43E8-A490-74E9D6C0BA22}" type="sibTrans" cxnId="{1FBF108C-C0E1-4F92-86D2-36C0A238502E}">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2A4DE97B-2D6A-4C2A-94A1-53EC148FF596}">
      <dgm:prSet>
        <dgm:style>
          <a:lnRef idx="2">
            <a:schemeClr val="accent1"/>
          </a:lnRef>
          <a:fillRef idx="1">
            <a:schemeClr val="lt1"/>
          </a:fillRef>
          <a:effectRef idx="0">
            <a:schemeClr val="accent1"/>
          </a:effectRef>
          <a:fontRef idx="minor">
            <a:schemeClr val="dk1"/>
          </a:fontRef>
        </dgm:style>
      </dgm:prSet>
      <dgm:spPr/>
      <dgm:t>
        <a:bodyPr/>
        <a:lstStyle/>
        <a:p>
          <a:r>
            <a:rPr lang="it-IT" b="0" cap="none" spc="0" dirty="0">
              <a:ln w="0"/>
              <a:solidFill>
                <a:schemeClr val="tx1"/>
              </a:solidFill>
              <a:effectLst>
                <a:outerShdw blurRad="38100" dist="19050" dir="2700000" algn="tl" rotWithShape="0">
                  <a:schemeClr val="dk1">
                    <a:alpha val="40000"/>
                  </a:schemeClr>
                </a:outerShdw>
              </a:effectLst>
            </a:rPr>
            <a:t>Sociale</a:t>
          </a:r>
          <a:endParaRPr lang="en-US" b="0" cap="none" spc="0" dirty="0">
            <a:ln w="0"/>
            <a:solidFill>
              <a:schemeClr val="tx1"/>
            </a:solidFill>
            <a:effectLst>
              <a:outerShdw blurRad="38100" dist="19050" dir="2700000" algn="tl" rotWithShape="0">
                <a:schemeClr val="dk1">
                  <a:alpha val="40000"/>
                </a:schemeClr>
              </a:outerShdw>
            </a:effectLst>
          </a:endParaRPr>
        </a:p>
      </dgm:t>
    </dgm:pt>
    <dgm:pt modelId="{A21CD87E-19C5-4D7D-975D-46E5278646C5}" type="parTrans" cxnId="{C30CA90E-1C6C-4048-A857-48DF1DE92A66}">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86703EFF-558B-4F1E-9E4B-D68F66D1874B}" type="sibTrans" cxnId="{C30CA90E-1C6C-4048-A857-48DF1DE92A66}">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A76B41CF-F202-4AE4-B009-9291C85280A5}">
      <dgm:prSet>
        <dgm:style>
          <a:lnRef idx="2">
            <a:schemeClr val="accent1"/>
          </a:lnRef>
          <a:fillRef idx="1">
            <a:schemeClr val="lt1"/>
          </a:fillRef>
          <a:effectRef idx="0">
            <a:schemeClr val="accent1"/>
          </a:effectRef>
          <a:fontRef idx="minor">
            <a:schemeClr val="dk1"/>
          </a:fontRef>
        </dgm:style>
      </dgm:prSet>
      <dgm:spPr/>
      <dgm:t>
        <a:bodyPr/>
        <a:lstStyle/>
        <a:p>
          <a:r>
            <a:rPr lang="it-IT" b="0" cap="none" spc="0" dirty="0">
              <a:ln w="0"/>
              <a:solidFill>
                <a:schemeClr val="tx1"/>
              </a:solidFill>
              <a:effectLst>
                <a:outerShdw blurRad="38100" dist="19050" dir="2700000" algn="tl" rotWithShape="0">
                  <a:schemeClr val="dk1">
                    <a:alpha val="40000"/>
                  </a:schemeClr>
                </a:outerShdw>
              </a:effectLst>
            </a:rPr>
            <a:t>Economica</a:t>
          </a:r>
          <a:endParaRPr lang="en-US" b="0" cap="none" spc="0" dirty="0">
            <a:ln w="0"/>
            <a:solidFill>
              <a:schemeClr val="tx1"/>
            </a:solidFill>
            <a:effectLst>
              <a:outerShdw blurRad="38100" dist="19050" dir="2700000" algn="tl" rotWithShape="0">
                <a:schemeClr val="dk1">
                  <a:alpha val="40000"/>
                </a:schemeClr>
              </a:outerShdw>
            </a:effectLst>
          </a:endParaRPr>
        </a:p>
      </dgm:t>
    </dgm:pt>
    <dgm:pt modelId="{A56CFAC9-DDD2-4BDA-8A14-1ABC17350E28}" type="parTrans" cxnId="{BBAF7A1B-11FE-4983-BC50-3F51DCEF1CF7}">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5F0FB7B2-4539-4862-90A3-77443510E040}" type="sibTrans" cxnId="{BBAF7A1B-11FE-4983-BC50-3F51DCEF1CF7}">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03D2DD67-F512-4581-8E3D-68C28CF96C5A}">
      <dgm:prSet>
        <dgm:style>
          <a:lnRef idx="2">
            <a:schemeClr val="accent1"/>
          </a:lnRef>
          <a:fillRef idx="1">
            <a:schemeClr val="lt1"/>
          </a:fillRef>
          <a:effectRef idx="0">
            <a:schemeClr val="accent1"/>
          </a:effectRef>
          <a:fontRef idx="minor">
            <a:schemeClr val="dk1"/>
          </a:fontRef>
        </dgm:style>
      </dgm:prSet>
      <dgm:spPr/>
      <dgm:t>
        <a:bodyPr/>
        <a:lstStyle/>
        <a:p>
          <a:r>
            <a:rPr lang="it-IT" b="0" cap="none" spc="0" dirty="0">
              <a:ln w="0"/>
              <a:solidFill>
                <a:schemeClr val="tx1"/>
              </a:solidFill>
              <a:effectLst>
                <a:outerShdw blurRad="38100" dist="19050" dir="2700000" algn="tl" rotWithShape="0">
                  <a:schemeClr val="dk1">
                    <a:alpha val="40000"/>
                  </a:schemeClr>
                </a:outerShdw>
              </a:effectLst>
            </a:rPr>
            <a:t>Ambientale</a:t>
          </a:r>
          <a:endParaRPr lang="en-US" b="0" cap="none" spc="0" dirty="0">
            <a:ln w="0"/>
            <a:solidFill>
              <a:schemeClr val="tx1"/>
            </a:solidFill>
            <a:effectLst>
              <a:outerShdw blurRad="38100" dist="19050" dir="2700000" algn="tl" rotWithShape="0">
                <a:schemeClr val="dk1">
                  <a:alpha val="40000"/>
                </a:schemeClr>
              </a:outerShdw>
            </a:effectLst>
          </a:endParaRPr>
        </a:p>
      </dgm:t>
    </dgm:pt>
    <dgm:pt modelId="{31999609-7F4E-47C3-B6B1-F7EF247CE521}" type="parTrans" cxnId="{2BE967C4-3CF4-4D82-9DB9-9F2E906350E1}">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F0D23B62-3DB8-47A9-BD5F-6062C7B4E6CC}" type="sibTrans" cxnId="{2BE967C4-3CF4-4D82-9DB9-9F2E906350E1}">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F88891F8-9A0C-9E40-A486-C332EA26B3C4}">
      <dgm:prSet>
        <dgm:style>
          <a:lnRef idx="2">
            <a:schemeClr val="accent1"/>
          </a:lnRef>
          <a:fillRef idx="1">
            <a:schemeClr val="lt1"/>
          </a:fillRef>
          <a:effectRef idx="0">
            <a:schemeClr val="accent1"/>
          </a:effectRef>
          <a:fontRef idx="minor">
            <a:schemeClr val="dk1"/>
          </a:fontRef>
        </dgm:style>
      </dgm:prSet>
      <dgm:spPr/>
      <dgm:t>
        <a:bodyPr/>
        <a:lstStyle/>
        <a:p>
          <a:r>
            <a:rPr lang="it-IT" dirty="0"/>
            <a:t>Programma d’azione per le persone, il pianeta e la prosperità</a:t>
          </a:r>
          <a:endParaRPr lang="en-US" b="0" cap="none" spc="0" dirty="0">
            <a:ln w="0"/>
            <a:solidFill>
              <a:schemeClr val="tx1"/>
            </a:solidFill>
            <a:effectLst>
              <a:outerShdw blurRad="38100" dist="19050" dir="2700000" algn="tl" rotWithShape="0">
                <a:schemeClr val="dk1">
                  <a:alpha val="40000"/>
                </a:schemeClr>
              </a:outerShdw>
            </a:effectLst>
          </a:endParaRPr>
        </a:p>
      </dgm:t>
    </dgm:pt>
    <dgm:pt modelId="{5EB9CBC2-E6F9-3146-A3B9-FD40AD48001F}" type="parTrans" cxnId="{9E03ACD8-FC44-7E45-9262-A3E563775992}">
      <dgm:prSet/>
      <dgm:spPr/>
      <dgm:t>
        <a:bodyPr/>
        <a:lstStyle/>
        <a:p>
          <a:endParaRPr lang="en-GB"/>
        </a:p>
      </dgm:t>
    </dgm:pt>
    <dgm:pt modelId="{851A160A-2E38-C84B-B52D-94108D8AD3B5}" type="sibTrans" cxnId="{9E03ACD8-FC44-7E45-9262-A3E563775992}">
      <dgm:prSet/>
      <dgm:spPr/>
      <dgm:t>
        <a:bodyPr/>
        <a:lstStyle/>
        <a:p>
          <a:endParaRPr lang="en-GB"/>
        </a:p>
      </dgm:t>
    </dgm:pt>
    <dgm:pt modelId="{9FEB0BA7-E1DB-7B47-A7C5-74475759EFAD}" type="pres">
      <dgm:prSet presAssocID="{C0F745DD-8D79-4B46-8EB0-A22D460311EC}" presName="diagram" presStyleCnt="0">
        <dgm:presLayoutVars>
          <dgm:chPref val="1"/>
          <dgm:dir/>
          <dgm:animOne val="branch"/>
          <dgm:animLvl val="lvl"/>
          <dgm:resizeHandles val="exact"/>
        </dgm:presLayoutVars>
      </dgm:prSet>
      <dgm:spPr/>
    </dgm:pt>
    <dgm:pt modelId="{E87D5318-FB35-0C44-9A29-1D1220F018D7}" type="pres">
      <dgm:prSet presAssocID="{4B8AC1C1-0380-47E0-809C-986D0EF44C7D}" presName="root1" presStyleCnt="0"/>
      <dgm:spPr/>
    </dgm:pt>
    <dgm:pt modelId="{8EE5EDC9-98E6-214D-851F-76D8B7645A4F}" type="pres">
      <dgm:prSet presAssocID="{4B8AC1C1-0380-47E0-809C-986D0EF44C7D}" presName="LevelOneTextNode" presStyleLbl="node0" presStyleIdx="0" presStyleCnt="2">
        <dgm:presLayoutVars>
          <dgm:chPref val="3"/>
        </dgm:presLayoutVars>
      </dgm:prSet>
      <dgm:spPr/>
    </dgm:pt>
    <dgm:pt modelId="{1F19A0A9-5632-5E4D-B01D-83D5EFBD6AA6}" type="pres">
      <dgm:prSet presAssocID="{4B8AC1C1-0380-47E0-809C-986D0EF44C7D}" presName="level2hierChild" presStyleCnt="0"/>
      <dgm:spPr/>
    </dgm:pt>
    <dgm:pt modelId="{687145BE-45F0-1842-B0BE-DDB28CA8733F}" type="pres">
      <dgm:prSet presAssocID="{A21CD87E-19C5-4D7D-975D-46E5278646C5}" presName="conn2-1" presStyleLbl="parChTrans1D2" presStyleIdx="0" presStyleCnt="3"/>
      <dgm:spPr/>
    </dgm:pt>
    <dgm:pt modelId="{6EDC4775-276A-5543-ABAE-7C8B9D765254}" type="pres">
      <dgm:prSet presAssocID="{A21CD87E-19C5-4D7D-975D-46E5278646C5}" presName="connTx" presStyleLbl="parChTrans1D2" presStyleIdx="0" presStyleCnt="3"/>
      <dgm:spPr/>
    </dgm:pt>
    <dgm:pt modelId="{8556B321-7DB4-C342-8E29-BF7BCC95847D}" type="pres">
      <dgm:prSet presAssocID="{2A4DE97B-2D6A-4C2A-94A1-53EC148FF596}" presName="root2" presStyleCnt="0"/>
      <dgm:spPr/>
    </dgm:pt>
    <dgm:pt modelId="{1B0072FF-D904-6349-B75D-66303A8C7D9E}" type="pres">
      <dgm:prSet presAssocID="{2A4DE97B-2D6A-4C2A-94A1-53EC148FF596}" presName="LevelTwoTextNode" presStyleLbl="node2" presStyleIdx="0" presStyleCnt="3">
        <dgm:presLayoutVars>
          <dgm:chPref val="3"/>
        </dgm:presLayoutVars>
      </dgm:prSet>
      <dgm:spPr/>
    </dgm:pt>
    <dgm:pt modelId="{BF1FBF8C-1616-864A-A99D-C72FA4393D9B}" type="pres">
      <dgm:prSet presAssocID="{2A4DE97B-2D6A-4C2A-94A1-53EC148FF596}" presName="level3hierChild" presStyleCnt="0"/>
      <dgm:spPr/>
    </dgm:pt>
    <dgm:pt modelId="{5CACAE77-25A0-E749-84AA-5CB19681C934}" type="pres">
      <dgm:prSet presAssocID="{A56CFAC9-DDD2-4BDA-8A14-1ABC17350E28}" presName="conn2-1" presStyleLbl="parChTrans1D2" presStyleIdx="1" presStyleCnt="3"/>
      <dgm:spPr/>
    </dgm:pt>
    <dgm:pt modelId="{B1EE1ECA-8E86-0C41-ACB9-90EE4D082B66}" type="pres">
      <dgm:prSet presAssocID="{A56CFAC9-DDD2-4BDA-8A14-1ABC17350E28}" presName="connTx" presStyleLbl="parChTrans1D2" presStyleIdx="1" presStyleCnt="3"/>
      <dgm:spPr/>
    </dgm:pt>
    <dgm:pt modelId="{A664A6A7-ECBF-CC48-92B0-B197C6E7382F}" type="pres">
      <dgm:prSet presAssocID="{A76B41CF-F202-4AE4-B009-9291C85280A5}" presName="root2" presStyleCnt="0"/>
      <dgm:spPr/>
    </dgm:pt>
    <dgm:pt modelId="{4742C546-DAC8-BF4B-93F8-21B5D59BD9DB}" type="pres">
      <dgm:prSet presAssocID="{A76B41CF-F202-4AE4-B009-9291C85280A5}" presName="LevelTwoTextNode" presStyleLbl="node2" presStyleIdx="1" presStyleCnt="3">
        <dgm:presLayoutVars>
          <dgm:chPref val="3"/>
        </dgm:presLayoutVars>
      </dgm:prSet>
      <dgm:spPr/>
    </dgm:pt>
    <dgm:pt modelId="{785A1865-6A6D-DE4B-9AED-7480CE977B8F}" type="pres">
      <dgm:prSet presAssocID="{A76B41CF-F202-4AE4-B009-9291C85280A5}" presName="level3hierChild" presStyleCnt="0"/>
      <dgm:spPr/>
    </dgm:pt>
    <dgm:pt modelId="{74403B1F-1DB2-2A46-832E-C1757065B350}" type="pres">
      <dgm:prSet presAssocID="{31999609-7F4E-47C3-B6B1-F7EF247CE521}" presName="conn2-1" presStyleLbl="parChTrans1D2" presStyleIdx="2" presStyleCnt="3"/>
      <dgm:spPr/>
    </dgm:pt>
    <dgm:pt modelId="{77DE329A-3E5F-6B4B-BF28-BCB772593480}" type="pres">
      <dgm:prSet presAssocID="{31999609-7F4E-47C3-B6B1-F7EF247CE521}" presName="connTx" presStyleLbl="parChTrans1D2" presStyleIdx="2" presStyleCnt="3"/>
      <dgm:spPr/>
    </dgm:pt>
    <dgm:pt modelId="{EB9B61E0-4FE3-0C41-9D00-D1DA6C8BFD9E}" type="pres">
      <dgm:prSet presAssocID="{03D2DD67-F512-4581-8E3D-68C28CF96C5A}" presName="root2" presStyleCnt="0"/>
      <dgm:spPr/>
    </dgm:pt>
    <dgm:pt modelId="{DE97F16E-F79B-8746-9613-80CA0C087441}" type="pres">
      <dgm:prSet presAssocID="{03D2DD67-F512-4581-8E3D-68C28CF96C5A}" presName="LevelTwoTextNode" presStyleLbl="node2" presStyleIdx="2" presStyleCnt="3">
        <dgm:presLayoutVars>
          <dgm:chPref val="3"/>
        </dgm:presLayoutVars>
      </dgm:prSet>
      <dgm:spPr/>
    </dgm:pt>
    <dgm:pt modelId="{C9298478-D274-6348-8E65-2578F7FFF545}" type="pres">
      <dgm:prSet presAssocID="{03D2DD67-F512-4581-8E3D-68C28CF96C5A}" presName="level3hierChild" presStyleCnt="0"/>
      <dgm:spPr/>
    </dgm:pt>
    <dgm:pt modelId="{E395F945-574C-8246-BC2C-E15336CCC012}" type="pres">
      <dgm:prSet presAssocID="{F88891F8-9A0C-9E40-A486-C332EA26B3C4}" presName="root1" presStyleCnt="0"/>
      <dgm:spPr/>
    </dgm:pt>
    <dgm:pt modelId="{F76E2CD9-164F-AD4A-87D1-37251336A015}" type="pres">
      <dgm:prSet presAssocID="{F88891F8-9A0C-9E40-A486-C332EA26B3C4}" presName="LevelOneTextNode" presStyleLbl="node0" presStyleIdx="1" presStyleCnt="2" custLinFactX="-14035" custLinFactY="-13063" custLinFactNeighborX="-100000" custLinFactNeighborY="-100000">
        <dgm:presLayoutVars>
          <dgm:chPref val="3"/>
        </dgm:presLayoutVars>
      </dgm:prSet>
      <dgm:spPr/>
    </dgm:pt>
    <dgm:pt modelId="{B4B95EBD-2BF9-3A4D-8230-AD3E546886C9}" type="pres">
      <dgm:prSet presAssocID="{F88891F8-9A0C-9E40-A486-C332EA26B3C4}" presName="level2hierChild" presStyleCnt="0"/>
      <dgm:spPr/>
    </dgm:pt>
  </dgm:ptLst>
  <dgm:cxnLst>
    <dgm:cxn modelId="{4B3DCF01-626E-4846-881C-CD14236892C6}" type="presOf" srcId="{4B8AC1C1-0380-47E0-809C-986D0EF44C7D}" destId="{8EE5EDC9-98E6-214D-851F-76D8B7645A4F}" srcOrd="0" destOrd="0" presId="urn:microsoft.com/office/officeart/2005/8/layout/hierarchy2"/>
    <dgm:cxn modelId="{169A5702-9F56-2948-9B88-49F80EB8C1A0}" type="presOf" srcId="{A56CFAC9-DDD2-4BDA-8A14-1ABC17350E28}" destId="{5CACAE77-25A0-E749-84AA-5CB19681C934}" srcOrd="0" destOrd="0" presId="urn:microsoft.com/office/officeart/2005/8/layout/hierarchy2"/>
    <dgm:cxn modelId="{C30CA90E-1C6C-4048-A857-48DF1DE92A66}" srcId="{4B8AC1C1-0380-47E0-809C-986D0EF44C7D}" destId="{2A4DE97B-2D6A-4C2A-94A1-53EC148FF596}" srcOrd="0" destOrd="0" parTransId="{A21CD87E-19C5-4D7D-975D-46E5278646C5}" sibTransId="{86703EFF-558B-4F1E-9E4B-D68F66D1874B}"/>
    <dgm:cxn modelId="{BBAF7A1B-11FE-4983-BC50-3F51DCEF1CF7}" srcId="{4B8AC1C1-0380-47E0-809C-986D0EF44C7D}" destId="{A76B41CF-F202-4AE4-B009-9291C85280A5}" srcOrd="1" destOrd="0" parTransId="{A56CFAC9-DDD2-4BDA-8A14-1ABC17350E28}" sibTransId="{5F0FB7B2-4539-4862-90A3-77443510E040}"/>
    <dgm:cxn modelId="{D236C826-AE76-9946-B6B8-230B6ACB0EA4}" type="presOf" srcId="{03D2DD67-F512-4581-8E3D-68C28CF96C5A}" destId="{DE97F16E-F79B-8746-9613-80CA0C087441}" srcOrd="0" destOrd="0" presId="urn:microsoft.com/office/officeart/2005/8/layout/hierarchy2"/>
    <dgm:cxn modelId="{9E8CE64D-6E3D-7648-85FA-8673F8870354}" type="presOf" srcId="{A76B41CF-F202-4AE4-B009-9291C85280A5}" destId="{4742C546-DAC8-BF4B-93F8-21B5D59BD9DB}" srcOrd="0" destOrd="0" presId="urn:microsoft.com/office/officeart/2005/8/layout/hierarchy2"/>
    <dgm:cxn modelId="{B9DC8E62-9219-1547-A6BA-FFAF8E075B9D}" type="presOf" srcId="{31999609-7F4E-47C3-B6B1-F7EF247CE521}" destId="{77DE329A-3E5F-6B4B-BF28-BCB772593480}" srcOrd="1" destOrd="0" presId="urn:microsoft.com/office/officeart/2005/8/layout/hierarchy2"/>
    <dgm:cxn modelId="{A5C4AE63-30D6-A84E-94A1-20A68C1E192C}" type="presOf" srcId="{F88891F8-9A0C-9E40-A486-C332EA26B3C4}" destId="{F76E2CD9-164F-AD4A-87D1-37251336A015}" srcOrd="0" destOrd="0" presId="urn:microsoft.com/office/officeart/2005/8/layout/hierarchy2"/>
    <dgm:cxn modelId="{6B65B373-CC9C-6846-99C2-89B3186040E5}" type="presOf" srcId="{A21CD87E-19C5-4D7D-975D-46E5278646C5}" destId="{687145BE-45F0-1842-B0BE-DDB28CA8733F}" srcOrd="0" destOrd="0" presId="urn:microsoft.com/office/officeart/2005/8/layout/hierarchy2"/>
    <dgm:cxn modelId="{1FBF108C-C0E1-4F92-86D2-36C0A238502E}" srcId="{C0F745DD-8D79-4B46-8EB0-A22D460311EC}" destId="{4B8AC1C1-0380-47E0-809C-986D0EF44C7D}" srcOrd="0" destOrd="0" parTransId="{7FE2D2AE-DFD0-48B0-8B3C-95979A931A14}" sibTransId="{524911E0-006B-43E8-A490-74E9D6C0BA22}"/>
    <dgm:cxn modelId="{66704D8D-02A3-C94A-BD9D-C26D21467F47}" type="presOf" srcId="{31999609-7F4E-47C3-B6B1-F7EF247CE521}" destId="{74403B1F-1DB2-2A46-832E-C1757065B350}" srcOrd="0" destOrd="0" presId="urn:microsoft.com/office/officeart/2005/8/layout/hierarchy2"/>
    <dgm:cxn modelId="{2AF9039D-A7AB-0B4C-AAF6-18ADE781DC48}" type="presOf" srcId="{2A4DE97B-2D6A-4C2A-94A1-53EC148FF596}" destId="{1B0072FF-D904-6349-B75D-66303A8C7D9E}" srcOrd="0" destOrd="0" presId="urn:microsoft.com/office/officeart/2005/8/layout/hierarchy2"/>
    <dgm:cxn modelId="{2BE967C4-3CF4-4D82-9DB9-9F2E906350E1}" srcId="{4B8AC1C1-0380-47E0-809C-986D0EF44C7D}" destId="{03D2DD67-F512-4581-8E3D-68C28CF96C5A}" srcOrd="2" destOrd="0" parTransId="{31999609-7F4E-47C3-B6B1-F7EF247CE521}" sibTransId="{F0D23B62-3DB8-47A9-BD5F-6062C7B4E6CC}"/>
    <dgm:cxn modelId="{9E03ACD8-FC44-7E45-9262-A3E563775992}" srcId="{C0F745DD-8D79-4B46-8EB0-A22D460311EC}" destId="{F88891F8-9A0C-9E40-A486-C332EA26B3C4}" srcOrd="1" destOrd="0" parTransId="{5EB9CBC2-E6F9-3146-A3B9-FD40AD48001F}" sibTransId="{851A160A-2E38-C84B-B52D-94108D8AD3B5}"/>
    <dgm:cxn modelId="{1F3BBBDB-EE79-5E41-84D1-747BB6DEA47A}" type="presOf" srcId="{C0F745DD-8D79-4B46-8EB0-A22D460311EC}" destId="{9FEB0BA7-E1DB-7B47-A7C5-74475759EFAD}" srcOrd="0" destOrd="0" presId="urn:microsoft.com/office/officeart/2005/8/layout/hierarchy2"/>
    <dgm:cxn modelId="{136900E2-3202-EF4B-90FD-91B2F6FD0921}" type="presOf" srcId="{A21CD87E-19C5-4D7D-975D-46E5278646C5}" destId="{6EDC4775-276A-5543-ABAE-7C8B9D765254}" srcOrd="1" destOrd="0" presId="urn:microsoft.com/office/officeart/2005/8/layout/hierarchy2"/>
    <dgm:cxn modelId="{F5E1D3ED-BED3-7447-96E0-AC2CAEFE0997}" type="presOf" srcId="{A56CFAC9-DDD2-4BDA-8A14-1ABC17350E28}" destId="{B1EE1ECA-8E86-0C41-ACB9-90EE4D082B66}" srcOrd="1" destOrd="0" presId="urn:microsoft.com/office/officeart/2005/8/layout/hierarchy2"/>
    <dgm:cxn modelId="{84D92A05-B67D-AF4E-8556-11737B282DA8}" type="presParOf" srcId="{9FEB0BA7-E1DB-7B47-A7C5-74475759EFAD}" destId="{E87D5318-FB35-0C44-9A29-1D1220F018D7}" srcOrd="0" destOrd="0" presId="urn:microsoft.com/office/officeart/2005/8/layout/hierarchy2"/>
    <dgm:cxn modelId="{AA3E1D40-16C4-B045-B0E8-E53D3EFC7F79}" type="presParOf" srcId="{E87D5318-FB35-0C44-9A29-1D1220F018D7}" destId="{8EE5EDC9-98E6-214D-851F-76D8B7645A4F}" srcOrd="0" destOrd="0" presId="urn:microsoft.com/office/officeart/2005/8/layout/hierarchy2"/>
    <dgm:cxn modelId="{FB920351-A765-4344-B70D-74CAC8A4CFCB}" type="presParOf" srcId="{E87D5318-FB35-0C44-9A29-1D1220F018D7}" destId="{1F19A0A9-5632-5E4D-B01D-83D5EFBD6AA6}" srcOrd="1" destOrd="0" presId="urn:microsoft.com/office/officeart/2005/8/layout/hierarchy2"/>
    <dgm:cxn modelId="{35B0D8A1-489B-D74B-9FDA-C75390245F1C}" type="presParOf" srcId="{1F19A0A9-5632-5E4D-B01D-83D5EFBD6AA6}" destId="{687145BE-45F0-1842-B0BE-DDB28CA8733F}" srcOrd="0" destOrd="0" presId="urn:microsoft.com/office/officeart/2005/8/layout/hierarchy2"/>
    <dgm:cxn modelId="{28B8A801-2A68-2945-B734-C33F1EFB03A3}" type="presParOf" srcId="{687145BE-45F0-1842-B0BE-DDB28CA8733F}" destId="{6EDC4775-276A-5543-ABAE-7C8B9D765254}" srcOrd="0" destOrd="0" presId="urn:microsoft.com/office/officeart/2005/8/layout/hierarchy2"/>
    <dgm:cxn modelId="{13679757-FF5E-7148-9161-C0ADC50F2362}" type="presParOf" srcId="{1F19A0A9-5632-5E4D-B01D-83D5EFBD6AA6}" destId="{8556B321-7DB4-C342-8E29-BF7BCC95847D}" srcOrd="1" destOrd="0" presId="urn:microsoft.com/office/officeart/2005/8/layout/hierarchy2"/>
    <dgm:cxn modelId="{1831214F-35F4-8D41-B6B0-6D9813DE63B8}" type="presParOf" srcId="{8556B321-7DB4-C342-8E29-BF7BCC95847D}" destId="{1B0072FF-D904-6349-B75D-66303A8C7D9E}" srcOrd="0" destOrd="0" presId="urn:microsoft.com/office/officeart/2005/8/layout/hierarchy2"/>
    <dgm:cxn modelId="{33C7ABCE-0C16-8D41-A8C6-F07F18F0712B}" type="presParOf" srcId="{8556B321-7DB4-C342-8E29-BF7BCC95847D}" destId="{BF1FBF8C-1616-864A-A99D-C72FA4393D9B}" srcOrd="1" destOrd="0" presId="urn:microsoft.com/office/officeart/2005/8/layout/hierarchy2"/>
    <dgm:cxn modelId="{1548FB6A-0E79-0E4A-B310-7E6E412A29F0}" type="presParOf" srcId="{1F19A0A9-5632-5E4D-B01D-83D5EFBD6AA6}" destId="{5CACAE77-25A0-E749-84AA-5CB19681C934}" srcOrd="2" destOrd="0" presId="urn:microsoft.com/office/officeart/2005/8/layout/hierarchy2"/>
    <dgm:cxn modelId="{3234DACA-2A9B-014D-93C2-B2E7B522B859}" type="presParOf" srcId="{5CACAE77-25A0-E749-84AA-5CB19681C934}" destId="{B1EE1ECA-8E86-0C41-ACB9-90EE4D082B66}" srcOrd="0" destOrd="0" presId="urn:microsoft.com/office/officeart/2005/8/layout/hierarchy2"/>
    <dgm:cxn modelId="{623EBBA4-1602-4D42-B3D4-1450B6664B5A}" type="presParOf" srcId="{1F19A0A9-5632-5E4D-B01D-83D5EFBD6AA6}" destId="{A664A6A7-ECBF-CC48-92B0-B197C6E7382F}" srcOrd="3" destOrd="0" presId="urn:microsoft.com/office/officeart/2005/8/layout/hierarchy2"/>
    <dgm:cxn modelId="{14E427D0-B3D4-614A-AEAF-F2382DA99B2F}" type="presParOf" srcId="{A664A6A7-ECBF-CC48-92B0-B197C6E7382F}" destId="{4742C546-DAC8-BF4B-93F8-21B5D59BD9DB}" srcOrd="0" destOrd="0" presId="urn:microsoft.com/office/officeart/2005/8/layout/hierarchy2"/>
    <dgm:cxn modelId="{AE3E2086-65E6-2A43-BB97-B750380F7085}" type="presParOf" srcId="{A664A6A7-ECBF-CC48-92B0-B197C6E7382F}" destId="{785A1865-6A6D-DE4B-9AED-7480CE977B8F}" srcOrd="1" destOrd="0" presId="urn:microsoft.com/office/officeart/2005/8/layout/hierarchy2"/>
    <dgm:cxn modelId="{332E98FE-BF89-6B43-997F-D138070B08A9}" type="presParOf" srcId="{1F19A0A9-5632-5E4D-B01D-83D5EFBD6AA6}" destId="{74403B1F-1DB2-2A46-832E-C1757065B350}" srcOrd="4" destOrd="0" presId="urn:microsoft.com/office/officeart/2005/8/layout/hierarchy2"/>
    <dgm:cxn modelId="{92B678F4-8EF0-CB4F-AB08-34C335144215}" type="presParOf" srcId="{74403B1F-1DB2-2A46-832E-C1757065B350}" destId="{77DE329A-3E5F-6B4B-BF28-BCB772593480}" srcOrd="0" destOrd="0" presId="urn:microsoft.com/office/officeart/2005/8/layout/hierarchy2"/>
    <dgm:cxn modelId="{260F246D-268E-1241-80C9-73DB0A2419ED}" type="presParOf" srcId="{1F19A0A9-5632-5E4D-B01D-83D5EFBD6AA6}" destId="{EB9B61E0-4FE3-0C41-9D00-D1DA6C8BFD9E}" srcOrd="5" destOrd="0" presId="urn:microsoft.com/office/officeart/2005/8/layout/hierarchy2"/>
    <dgm:cxn modelId="{CC133531-A7E2-8142-BE1E-D55B21259BC8}" type="presParOf" srcId="{EB9B61E0-4FE3-0C41-9D00-D1DA6C8BFD9E}" destId="{DE97F16E-F79B-8746-9613-80CA0C087441}" srcOrd="0" destOrd="0" presId="urn:microsoft.com/office/officeart/2005/8/layout/hierarchy2"/>
    <dgm:cxn modelId="{05E70EB7-541E-5F4A-A691-91F33C938223}" type="presParOf" srcId="{EB9B61E0-4FE3-0C41-9D00-D1DA6C8BFD9E}" destId="{C9298478-D274-6348-8E65-2578F7FFF545}" srcOrd="1" destOrd="0" presId="urn:microsoft.com/office/officeart/2005/8/layout/hierarchy2"/>
    <dgm:cxn modelId="{93B7A8FD-7998-544D-9911-1BD7A8A6686E}" type="presParOf" srcId="{9FEB0BA7-E1DB-7B47-A7C5-74475759EFAD}" destId="{E395F945-574C-8246-BC2C-E15336CCC012}" srcOrd="1" destOrd="0" presId="urn:microsoft.com/office/officeart/2005/8/layout/hierarchy2"/>
    <dgm:cxn modelId="{0B17AB28-5160-7B4B-8199-B0D42E1993B2}" type="presParOf" srcId="{E395F945-574C-8246-BC2C-E15336CCC012}" destId="{F76E2CD9-164F-AD4A-87D1-37251336A015}" srcOrd="0" destOrd="0" presId="urn:microsoft.com/office/officeart/2005/8/layout/hierarchy2"/>
    <dgm:cxn modelId="{665B014E-4D83-834C-974B-FFE7342526DA}" type="presParOf" srcId="{E395F945-574C-8246-BC2C-E15336CCC012}" destId="{B4B95EBD-2BF9-3A4D-8230-AD3E546886C9}"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520996E-4FCC-AC4A-A856-E79F12E76570}" type="doc">
      <dgm:prSet loTypeId="urn:microsoft.com/office/officeart/2005/8/layout/hierarchy4" loCatId="list" qsTypeId="urn:microsoft.com/office/officeart/2005/8/quickstyle/simple1" qsCatId="simple" csTypeId="urn:microsoft.com/office/officeart/2005/8/colors/accent1_2" csCatId="accent1" phldr="1"/>
      <dgm:spPr/>
      <dgm:t>
        <a:bodyPr/>
        <a:lstStyle/>
        <a:p>
          <a:endParaRPr lang="en-GB"/>
        </a:p>
      </dgm:t>
    </dgm:pt>
    <dgm:pt modelId="{E6D2261D-C633-FD42-973F-E0C75BACF53A}">
      <dgm:prSet>
        <dgm:style>
          <a:lnRef idx="2">
            <a:schemeClr val="accent1"/>
          </a:lnRef>
          <a:fillRef idx="1">
            <a:schemeClr val="lt1"/>
          </a:fillRef>
          <a:effectRef idx="0">
            <a:schemeClr val="accent1"/>
          </a:effectRef>
          <a:fontRef idx="minor">
            <a:schemeClr val="dk1"/>
          </a:fontRef>
        </dgm:style>
      </dgm:prSet>
      <dgm:spPr/>
      <dgm:t>
        <a:bodyPr/>
        <a:lstStyle/>
        <a:p>
          <a:r>
            <a:rPr lang="it-IT" dirty="0"/>
            <a:t>Convenzione di Vienna sulla protezione dell’ozono 1985 – protocollo di Montreal 1987</a:t>
          </a:r>
          <a:endParaRPr lang="en-IT" dirty="0"/>
        </a:p>
      </dgm:t>
    </dgm:pt>
    <dgm:pt modelId="{88E6BAB0-5214-DE4C-B2D5-A4E6E6FF93D6}" type="parTrans" cxnId="{3343FB88-A56D-404B-8953-69499CF63C7C}">
      <dgm:prSet/>
      <dgm:spPr/>
      <dgm:t>
        <a:bodyPr/>
        <a:lstStyle/>
        <a:p>
          <a:endParaRPr lang="en-GB"/>
        </a:p>
      </dgm:t>
    </dgm:pt>
    <dgm:pt modelId="{06462688-6F17-7D4E-AFD6-533BA42E885D}" type="sibTrans" cxnId="{3343FB88-A56D-404B-8953-69499CF63C7C}">
      <dgm:prSet/>
      <dgm:spPr>
        <a:solidFill>
          <a:schemeClr val="bg2"/>
        </a:solidFill>
      </dgm:spPr>
      <dgm:t>
        <a:bodyPr/>
        <a:lstStyle/>
        <a:p>
          <a:endParaRPr lang="en-GB"/>
        </a:p>
      </dgm:t>
    </dgm:pt>
    <dgm:pt modelId="{06CBDA69-678B-9548-8074-FE2A7AF582AE}">
      <dgm:prSet>
        <dgm:style>
          <a:lnRef idx="2">
            <a:schemeClr val="accent1"/>
          </a:lnRef>
          <a:fillRef idx="1">
            <a:schemeClr val="lt1"/>
          </a:fillRef>
          <a:effectRef idx="0">
            <a:schemeClr val="accent1"/>
          </a:effectRef>
          <a:fontRef idx="minor">
            <a:schemeClr val="dk1"/>
          </a:fontRef>
        </dgm:style>
      </dgm:prSet>
      <dgm:spPr/>
      <dgm:t>
        <a:bodyPr/>
        <a:lstStyle/>
        <a:p>
          <a:r>
            <a:rPr lang="it-IT" dirty="0"/>
            <a:t>Convenzione di New York sui cambiamenti climatici</a:t>
          </a:r>
          <a:endParaRPr lang="en-IT" dirty="0"/>
        </a:p>
      </dgm:t>
    </dgm:pt>
    <dgm:pt modelId="{85BF0521-A56C-AC4C-B51D-4491C4CF7DAA}" type="parTrans" cxnId="{DE36605C-34C7-ED49-82E7-774C003CC387}">
      <dgm:prSet/>
      <dgm:spPr/>
      <dgm:t>
        <a:bodyPr/>
        <a:lstStyle/>
        <a:p>
          <a:endParaRPr lang="en-GB"/>
        </a:p>
      </dgm:t>
    </dgm:pt>
    <dgm:pt modelId="{41860ADB-71A9-6440-A974-8BC5ECC26DD7}" type="sibTrans" cxnId="{DE36605C-34C7-ED49-82E7-774C003CC387}">
      <dgm:prSet/>
      <dgm:spPr>
        <a:solidFill>
          <a:schemeClr val="bg2"/>
        </a:solidFill>
      </dgm:spPr>
      <dgm:t>
        <a:bodyPr/>
        <a:lstStyle/>
        <a:p>
          <a:endParaRPr lang="en-GB"/>
        </a:p>
      </dgm:t>
    </dgm:pt>
    <dgm:pt modelId="{A8FDF0F9-5E41-024E-AB66-736D10EFE180}">
      <dgm:prSet>
        <dgm:style>
          <a:lnRef idx="2">
            <a:schemeClr val="accent1"/>
          </a:lnRef>
          <a:fillRef idx="1">
            <a:schemeClr val="lt1"/>
          </a:fillRef>
          <a:effectRef idx="0">
            <a:schemeClr val="accent1"/>
          </a:effectRef>
          <a:fontRef idx="minor">
            <a:schemeClr val="dk1"/>
          </a:fontRef>
        </dgm:style>
      </dgm:prSet>
      <dgm:spPr/>
      <dgm:t>
        <a:bodyPr/>
        <a:lstStyle/>
        <a:p>
          <a:r>
            <a:rPr lang="it-IT"/>
            <a:t>Protocollo di Kyoto 1997</a:t>
          </a:r>
          <a:endParaRPr lang="en-IT"/>
        </a:p>
      </dgm:t>
    </dgm:pt>
    <dgm:pt modelId="{AFFB9A99-FA87-354A-BFF6-525EE158B810}" type="parTrans" cxnId="{67628989-BE8D-BC49-8BA3-91AB52CA5395}">
      <dgm:prSet/>
      <dgm:spPr/>
      <dgm:t>
        <a:bodyPr/>
        <a:lstStyle/>
        <a:p>
          <a:endParaRPr lang="en-GB"/>
        </a:p>
      </dgm:t>
    </dgm:pt>
    <dgm:pt modelId="{D4A4DAF7-CA09-234A-9D9B-D49E37F85D71}" type="sibTrans" cxnId="{67628989-BE8D-BC49-8BA3-91AB52CA5395}">
      <dgm:prSet/>
      <dgm:spPr>
        <a:solidFill>
          <a:schemeClr val="bg2"/>
        </a:solidFill>
      </dgm:spPr>
      <dgm:t>
        <a:bodyPr/>
        <a:lstStyle/>
        <a:p>
          <a:endParaRPr lang="en-GB"/>
        </a:p>
      </dgm:t>
    </dgm:pt>
    <dgm:pt modelId="{35F83468-A7D0-9F46-AA84-2C3644B4109C}">
      <dgm:prSet>
        <dgm:style>
          <a:lnRef idx="2">
            <a:schemeClr val="accent1"/>
          </a:lnRef>
          <a:fillRef idx="1">
            <a:schemeClr val="lt1"/>
          </a:fillRef>
          <a:effectRef idx="0">
            <a:schemeClr val="accent1"/>
          </a:effectRef>
          <a:fontRef idx="minor">
            <a:schemeClr val="dk1"/>
          </a:fontRef>
        </dgm:style>
      </dgm:prSet>
      <dgm:spPr/>
      <dgm:t>
        <a:bodyPr/>
        <a:lstStyle/>
        <a:p>
          <a:r>
            <a:rPr lang="it-IT" dirty="0"/>
            <a:t>Accordo di Parigi 2015</a:t>
          </a:r>
          <a:endParaRPr lang="en-IT" dirty="0"/>
        </a:p>
      </dgm:t>
    </dgm:pt>
    <dgm:pt modelId="{31F2FC81-285A-A149-9468-924B546D064C}" type="parTrans" cxnId="{A084E8AE-69E0-F242-B6C1-AA8D046AE30B}">
      <dgm:prSet/>
      <dgm:spPr/>
      <dgm:t>
        <a:bodyPr/>
        <a:lstStyle/>
        <a:p>
          <a:endParaRPr lang="en-GB"/>
        </a:p>
      </dgm:t>
    </dgm:pt>
    <dgm:pt modelId="{60AF51EB-C577-3E49-BA19-E712869F6207}" type="sibTrans" cxnId="{A084E8AE-69E0-F242-B6C1-AA8D046AE30B}">
      <dgm:prSet/>
      <dgm:spPr/>
      <dgm:t>
        <a:bodyPr/>
        <a:lstStyle/>
        <a:p>
          <a:endParaRPr lang="en-GB"/>
        </a:p>
      </dgm:t>
    </dgm:pt>
    <dgm:pt modelId="{FAE55661-0E4A-E24F-AF92-440B2645592E}">
      <dgm:prSet>
        <dgm:style>
          <a:lnRef idx="2">
            <a:schemeClr val="accent1"/>
          </a:lnRef>
          <a:fillRef idx="1">
            <a:schemeClr val="lt1"/>
          </a:fillRef>
          <a:effectRef idx="0">
            <a:schemeClr val="accent1"/>
          </a:effectRef>
          <a:fontRef idx="minor">
            <a:schemeClr val="dk1"/>
          </a:fontRef>
        </dgm:style>
      </dgm:prSet>
      <dgm:spPr/>
      <dgm:t>
        <a:bodyPr/>
        <a:lstStyle/>
        <a:p>
          <a:r>
            <a:rPr lang="it-IT" dirty="0"/>
            <a:t>Riduzione di emissioni</a:t>
          </a:r>
          <a:endParaRPr lang="en-IT" dirty="0"/>
        </a:p>
      </dgm:t>
    </dgm:pt>
    <dgm:pt modelId="{37CBC218-4768-BA40-A43F-3A493822BD4A}" type="parTrans" cxnId="{D8746DBF-6F2A-FE4B-9F9A-4E5A994D5143}">
      <dgm:prSet/>
      <dgm:spPr/>
      <dgm:t>
        <a:bodyPr/>
        <a:lstStyle/>
        <a:p>
          <a:endParaRPr lang="en-GB"/>
        </a:p>
      </dgm:t>
    </dgm:pt>
    <dgm:pt modelId="{49E887FD-6118-C942-A4AA-B1FC5DEBBEDD}" type="sibTrans" cxnId="{D8746DBF-6F2A-FE4B-9F9A-4E5A994D5143}">
      <dgm:prSet/>
      <dgm:spPr/>
      <dgm:t>
        <a:bodyPr/>
        <a:lstStyle/>
        <a:p>
          <a:endParaRPr lang="en-GB"/>
        </a:p>
      </dgm:t>
    </dgm:pt>
    <dgm:pt modelId="{57FEE123-A31E-EE4E-93FF-CB65E600AB32}">
      <dgm:prSet>
        <dgm:style>
          <a:lnRef idx="2">
            <a:schemeClr val="accent1"/>
          </a:lnRef>
          <a:fillRef idx="1">
            <a:schemeClr val="lt1"/>
          </a:fillRef>
          <a:effectRef idx="0">
            <a:schemeClr val="accent1"/>
          </a:effectRef>
          <a:fontRef idx="minor">
            <a:schemeClr val="dk1"/>
          </a:fontRef>
        </dgm:style>
      </dgm:prSet>
      <dgm:spPr/>
      <dgm:t>
        <a:bodyPr/>
        <a:lstStyle/>
        <a:p>
          <a:r>
            <a:rPr lang="it-IT" dirty="0"/>
            <a:t>Assistenza finanziaria</a:t>
          </a:r>
          <a:endParaRPr lang="en-IT" dirty="0"/>
        </a:p>
      </dgm:t>
    </dgm:pt>
    <dgm:pt modelId="{E71D2B19-8BC4-5D41-A5FF-1A87EACB83F8}" type="parTrans" cxnId="{05A50C41-5BD0-E740-9E65-542895CC8A76}">
      <dgm:prSet/>
      <dgm:spPr/>
      <dgm:t>
        <a:bodyPr/>
        <a:lstStyle/>
        <a:p>
          <a:endParaRPr lang="en-GB"/>
        </a:p>
      </dgm:t>
    </dgm:pt>
    <dgm:pt modelId="{D3307550-6C7D-344B-9C37-F415B14FBF7B}" type="sibTrans" cxnId="{05A50C41-5BD0-E740-9E65-542895CC8A76}">
      <dgm:prSet/>
      <dgm:spPr/>
      <dgm:t>
        <a:bodyPr/>
        <a:lstStyle/>
        <a:p>
          <a:endParaRPr lang="en-GB"/>
        </a:p>
      </dgm:t>
    </dgm:pt>
    <dgm:pt modelId="{7E0DA825-CC77-4344-848E-AB43891C78A3}">
      <dgm:prSet>
        <dgm:style>
          <a:lnRef idx="2">
            <a:schemeClr val="accent1"/>
          </a:lnRef>
          <a:fillRef idx="1">
            <a:schemeClr val="lt1"/>
          </a:fillRef>
          <a:effectRef idx="0">
            <a:schemeClr val="accent1"/>
          </a:effectRef>
          <a:fontRef idx="minor">
            <a:schemeClr val="dk1"/>
          </a:fontRef>
        </dgm:style>
      </dgm:prSet>
      <dgm:spPr/>
      <dgm:t>
        <a:bodyPr/>
        <a:lstStyle/>
        <a:p>
          <a:r>
            <a:rPr lang="it-IT" dirty="0"/>
            <a:t>Meccanismi di controllo</a:t>
          </a:r>
          <a:endParaRPr lang="en-IT" dirty="0"/>
        </a:p>
      </dgm:t>
    </dgm:pt>
    <dgm:pt modelId="{BAF06BA4-FDE8-2445-A82D-E773B2689860}" type="parTrans" cxnId="{675CBB93-9171-F249-AF90-16A99AA12D25}">
      <dgm:prSet/>
      <dgm:spPr/>
      <dgm:t>
        <a:bodyPr/>
        <a:lstStyle/>
        <a:p>
          <a:endParaRPr lang="en-GB"/>
        </a:p>
      </dgm:t>
    </dgm:pt>
    <dgm:pt modelId="{F284F1F4-03BE-3943-899F-F6D6196E18FC}" type="sibTrans" cxnId="{675CBB93-9171-F249-AF90-16A99AA12D25}">
      <dgm:prSet/>
      <dgm:spPr/>
      <dgm:t>
        <a:bodyPr/>
        <a:lstStyle/>
        <a:p>
          <a:endParaRPr lang="en-GB"/>
        </a:p>
      </dgm:t>
    </dgm:pt>
    <dgm:pt modelId="{E5C6549E-243A-FE44-8FCF-34C27A420406}">
      <dgm:prSet>
        <dgm:style>
          <a:lnRef idx="2">
            <a:schemeClr val="accent1"/>
          </a:lnRef>
          <a:fillRef idx="1">
            <a:schemeClr val="lt1"/>
          </a:fillRef>
          <a:effectRef idx="0">
            <a:schemeClr val="accent1"/>
          </a:effectRef>
          <a:fontRef idx="minor">
            <a:schemeClr val="dk1"/>
          </a:fontRef>
        </dgm:style>
      </dgm:prSet>
      <dgm:spPr/>
      <dgm:t>
        <a:bodyPr/>
        <a:lstStyle/>
        <a:p>
          <a:r>
            <a:rPr lang="it-IT"/>
            <a:t>Natura giuridica</a:t>
          </a:r>
          <a:endParaRPr lang="en-IT"/>
        </a:p>
      </dgm:t>
    </dgm:pt>
    <dgm:pt modelId="{C356527A-AFA5-6948-8109-31B2A5366723}" type="parTrans" cxnId="{F28576BA-83CB-814D-9B3E-4719221FCAD1}">
      <dgm:prSet/>
      <dgm:spPr/>
      <dgm:t>
        <a:bodyPr/>
        <a:lstStyle/>
        <a:p>
          <a:endParaRPr lang="en-GB"/>
        </a:p>
      </dgm:t>
    </dgm:pt>
    <dgm:pt modelId="{6F666BC2-4545-4449-ABD9-1689B5624059}" type="sibTrans" cxnId="{F28576BA-83CB-814D-9B3E-4719221FCAD1}">
      <dgm:prSet/>
      <dgm:spPr/>
      <dgm:t>
        <a:bodyPr/>
        <a:lstStyle/>
        <a:p>
          <a:endParaRPr lang="en-GB"/>
        </a:p>
      </dgm:t>
    </dgm:pt>
    <dgm:pt modelId="{236E64A1-3BB7-EA48-943C-0FE16A9DD635}" type="pres">
      <dgm:prSet presAssocID="{1520996E-4FCC-AC4A-A856-E79F12E76570}" presName="Name0" presStyleCnt="0">
        <dgm:presLayoutVars>
          <dgm:chPref val="1"/>
          <dgm:dir/>
          <dgm:animOne val="branch"/>
          <dgm:animLvl val="lvl"/>
          <dgm:resizeHandles/>
        </dgm:presLayoutVars>
      </dgm:prSet>
      <dgm:spPr/>
    </dgm:pt>
    <dgm:pt modelId="{589BB434-F92F-A143-98BF-869C0F973D78}" type="pres">
      <dgm:prSet presAssocID="{E6D2261D-C633-FD42-973F-E0C75BACF53A}" presName="vertOne" presStyleCnt="0"/>
      <dgm:spPr/>
    </dgm:pt>
    <dgm:pt modelId="{3E66C9B2-A606-BA49-9279-3A630377CC04}" type="pres">
      <dgm:prSet presAssocID="{E6D2261D-C633-FD42-973F-E0C75BACF53A}" presName="txOne" presStyleLbl="node0" presStyleIdx="0" presStyleCnt="4">
        <dgm:presLayoutVars>
          <dgm:chPref val="3"/>
        </dgm:presLayoutVars>
      </dgm:prSet>
      <dgm:spPr/>
    </dgm:pt>
    <dgm:pt modelId="{4C4EAD59-E9FD-7D46-B44C-FF569E283EE5}" type="pres">
      <dgm:prSet presAssocID="{E6D2261D-C633-FD42-973F-E0C75BACF53A}" presName="horzOne" presStyleCnt="0"/>
      <dgm:spPr/>
    </dgm:pt>
    <dgm:pt modelId="{8F135D60-D5F3-A943-8A47-8CF07239A5ED}" type="pres">
      <dgm:prSet presAssocID="{06462688-6F17-7D4E-AFD6-533BA42E885D}" presName="sibSpaceOne" presStyleCnt="0"/>
      <dgm:spPr/>
    </dgm:pt>
    <dgm:pt modelId="{935D5E38-1475-A347-9ACE-28FCCD78CCD5}" type="pres">
      <dgm:prSet presAssocID="{06CBDA69-678B-9548-8074-FE2A7AF582AE}" presName="vertOne" presStyleCnt="0"/>
      <dgm:spPr/>
    </dgm:pt>
    <dgm:pt modelId="{58EEAC3F-3310-1F44-9B4F-8BACFBFE8232}" type="pres">
      <dgm:prSet presAssocID="{06CBDA69-678B-9548-8074-FE2A7AF582AE}" presName="txOne" presStyleLbl="node0" presStyleIdx="1" presStyleCnt="4">
        <dgm:presLayoutVars>
          <dgm:chPref val="3"/>
        </dgm:presLayoutVars>
      </dgm:prSet>
      <dgm:spPr/>
    </dgm:pt>
    <dgm:pt modelId="{82AE34EF-C05C-4D41-B283-DDCF2D7C3CD9}" type="pres">
      <dgm:prSet presAssocID="{06CBDA69-678B-9548-8074-FE2A7AF582AE}" presName="horzOne" presStyleCnt="0"/>
      <dgm:spPr/>
    </dgm:pt>
    <dgm:pt modelId="{072BF395-269C-8F43-B0C8-7028333D88E0}" type="pres">
      <dgm:prSet presAssocID="{41860ADB-71A9-6440-A974-8BC5ECC26DD7}" presName="sibSpaceOne" presStyleCnt="0"/>
      <dgm:spPr/>
    </dgm:pt>
    <dgm:pt modelId="{1CCF13AC-A125-CE40-8785-B8495548A29B}" type="pres">
      <dgm:prSet presAssocID="{A8FDF0F9-5E41-024E-AB66-736D10EFE180}" presName="vertOne" presStyleCnt="0"/>
      <dgm:spPr/>
    </dgm:pt>
    <dgm:pt modelId="{0616EF76-B430-BA44-84A4-E87717B00EEC}" type="pres">
      <dgm:prSet presAssocID="{A8FDF0F9-5E41-024E-AB66-736D10EFE180}" presName="txOne" presStyleLbl="node0" presStyleIdx="2" presStyleCnt="4">
        <dgm:presLayoutVars>
          <dgm:chPref val="3"/>
        </dgm:presLayoutVars>
      </dgm:prSet>
      <dgm:spPr/>
    </dgm:pt>
    <dgm:pt modelId="{C3D9EB39-0B0C-C14F-9794-F426386258BE}" type="pres">
      <dgm:prSet presAssocID="{A8FDF0F9-5E41-024E-AB66-736D10EFE180}" presName="horzOne" presStyleCnt="0"/>
      <dgm:spPr/>
    </dgm:pt>
    <dgm:pt modelId="{3DEA3949-6BEF-284F-BD75-C9DEAA520EAF}" type="pres">
      <dgm:prSet presAssocID="{D4A4DAF7-CA09-234A-9D9B-D49E37F85D71}" presName="sibSpaceOne" presStyleCnt="0"/>
      <dgm:spPr/>
    </dgm:pt>
    <dgm:pt modelId="{A94F1304-3D2A-E74F-A44C-723EBF8F607F}" type="pres">
      <dgm:prSet presAssocID="{35F83468-A7D0-9F46-AA84-2C3644B4109C}" presName="vertOne" presStyleCnt="0"/>
      <dgm:spPr/>
    </dgm:pt>
    <dgm:pt modelId="{1FEFF613-F62D-BA43-9EC5-152B5155C54F}" type="pres">
      <dgm:prSet presAssocID="{35F83468-A7D0-9F46-AA84-2C3644B4109C}" presName="txOne" presStyleLbl="node0" presStyleIdx="3" presStyleCnt="4">
        <dgm:presLayoutVars>
          <dgm:chPref val="3"/>
        </dgm:presLayoutVars>
      </dgm:prSet>
      <dgm:spPr/>
    </dgm:pt>
    <dgm:pt modelId="{E53F735F-8BC3-704B-9CE6-84BCC75C5445}" type="pres">
      <dgm:prSet presAssocID="{35F83468-A7D0-9F46-AA84-2C3644B4109C}" presName="parTransOne" presStyleCnt="0"/>
      <dgm:spPr/>
    </dgm:pt>
    <dgm:pt modelId="{D85CABC1-2880-104E-8104-AB7FA450D959}" type="pres">
      <dgm:prSet presAssocID="{35F83468-A7D0-9F46-AA84-2C3644B4109C}" presName="horzOne" presStyleCnt="0"/>
      <dgm:spPr/>
    </dgm:pt>
    <dgm:pt modelId="{D2F3D666-3269-BE45-8242-5E44141F0F7F}" type="pres">
      <dgm:prSet presAssocID="{FAE55661-0E4A-E24F-AF92-440B2645592E}" presName="vertTwo" presStyleCnt="0"/>
      <dgm:spPr/>
    </dgm:pt>
    <dgm:pt modelId="{1F7E7817-1B8C-7C46-8901-42F12593BE2E}" type="pres">
      <dgm:prSet presAssocID="{FAE55661-0E4A-E24F-AF92-440B2645592E}" presName="txTwo" presStyleLbl="node2" presStyleIdx="0" presStyleCnt="4" custScaleX="57942">
        <dgm:presLayoutVars>
          <dgm:chPref val="3"/>
        </dgm:presLayoutVars>
      </dgm:prSet>
      <dgm:spPr/>
    </dgm:pt>
    <dgm:pt modelId="{D43415B3-9A4F-994C-A321-42A2A39CE3E0}" type="pres">
      <dgm:prSet presAssocID="{FAE55661-0E4A-E24F-AF92-440B2645592E}" presName="horzTwo" presStyleCnt="0"/>
      <dgm:spPr/>
    </dgm:pt>
    <dgm:pt modelId="{8B6CB848-FA75-654F-A561-8B043CE20C01}" type="pres">
      <dgm:prSet presAssocID="{49E887FD-6118-C942-A4AA-B1FC5DEBBEDD}" presName="sibSpaceTwo" presStyleCnt="0"/>
      <dgm:spPr/>
    </dgm:pt>
    <dgm:pt modelId="{3E607934-AEFF-5940-B694-62167800F081}" type="pres">
      <dgm:prSet presAssocID="{57FEE123-A31E-EE4E-93FF-CB65E600AB32}" presName="vertTwo" presStyleCnt="0"/>
      <dgm:spPr/>
    </dgm:pt>
    <dgm:pt modelId="{D86EADA6-6E54-A046-986E-0B6F97875980}" type="pres">
      <dgm:prSet presAssocID="{57FEE123-A31E-EE4E-93FF-CB65E600AB32}" presName="txTwo" presStyleLbl="node2" presStyleIdx="1" presStyleCnt="4" custScaleX="67258">
        <dgm:presLayoutVars>
          <dgm:chPref val="3"/>
        </dgm:presLayoutVars>
      </dgm:prSet>
      <dgm:spPr/>
    </dgm:pt>
    <dgm:pt modelId="{614FA10A-12B0-1D48-82B2-F269F469F454}" type="pres">
      <dgm:prSet presAssocID="{57FEE123-A31E-EE4E-93FF-CB65E600AB32}" presName="horzTwo" presStyleCnt="0"/>
      <dgm:spPr/>
    </dgm:pt>
    <dgm:pt modelId="{A73A3895-8F0F-F748-BE38-4134FD0D69E0}" type="pres">
      <dgm:prSet presAssocID="{D3307550-6C7D-344B-9C37-F415B14FBF7B}" presName="sibSpaceTwo" presStyleCnt="0"/>
      <dgm:spPr/>
    </dgm:pt>
    <dgm:pt modelId="{1711CE4B-6CBE-1141-A737-79F0F4174661}" type="pres">
      <dgm:prSet presAssocID="{7E0DA825-CC77-4344-848E-AB43891C78A3}" presName="vertTwo" presStyleCnt="0"/>
      <dgm:spPr/>
    </dgm:pt>
    <dgm:pt modelId="{D3422D31-DF70-854E-8FE2-B77E5439B45D}" type="pres">
      <dgm:prSet presAssocID="{7E0DA825-CC77-4344-848E-AB43891C78A3}" presName="txTwo" presStyleLbl="node2" presStyleIdx="2" presStyleCnt="4" custScaleX="62559">
        <dgm:presLayoutVars>
          <dgm:chPref val="3"/>
        </dgm:presLayoutVars>
      </dgm:prSet>
      <dgm:spPr/>
    </dgm:pt>
    <dgm:pt modelId="{1FD0E5E7-933E-6D4F-B9EA-F9ECF2688CCE}" type="pres">
      <dgm:prSet presAssocID="{7E0DA825-CC77-4344-848E-AB43891C78A3}" presName="horzTwo" presStyleCnt="0"/>
      <dgm:spPr/>
    </dgm:pt>
    <dgm:pt modelId="{855B05CD-19A2-624D-BDCC-386331084030}" type="pres">
      <dgm:prSet presAssocID="{F284F1F4-03BE-3943-899F-F6D6196E18FC}" presName="sibSpaceTwo" presStyleCnt="0"/>
      <dgm:spPr/>
    </dgm:pt>
    <dgm:pt modelId="{66338FAC-584E-D84C-8294-4F156A0277E2}" type="pres">
      <dgm:prSet presAssocID="{E5C6549E-243A-FE44-8FCF-34C27A420406}" presName="vertTwo" presStyleCnt="0"/>
      <dgm:spPr/>
    </dgm:pt>
    <dgm:pt modelId="{BCD6297C-E995-124D-838A-043C41F64DAF}" type="pres">
      <dgm:prSet presAssocID="{E5C6549E-243A-FE44-8FCF-34C27A420406}" presName="txTwo" presStyleLbl="node2" presStyleIdx="3" presStyleCnt="4" custScaleX="60009">
        <dgm:presLayoutVars>
          <dgm:chPref val="3"/>
        </dgm:presLayoutVars>
      </dgm:prSet>
      <dgm:spPr/>
    </dgm:pt>
    <dgm:pt modelId="{6DE97FE2-068D-E94D-92AE-83A88B4135E7}" type="pres">
      <dgm:prSet presAssocID="{E5C6549E-243A-FE44-8FCF-34C27A420406}" presName="horzTwo" presStyleCnt="0"/>
      <dgm:spPr/>
    </dgm:pt>
  </dgm:ptLst>
  <dgm:cxnLst>
    <dgm:cxn modelId="{0DF34920-E4E3-9949-B8F9-4A45CC30B410}" type="presOf" srcId="{FAE55661-0E4A-E24F-AF92-440B2645592E}" destId="{1F7E7817-1B8C-7C46-8901-42F12593BE2E}" srcOrd="0" destOrd="0" presId="urn:microsoft.com/office/officeart/2005/8/layout/hierarchy4"/>
    <dgm:cxn modelId="{2EA07124-A91D-1040-AEE6-DBDEBCDBAECE}" type="presOf" srcId="{35F83468-A7D0-9F46-AA84-2C3644B4109C}" destId="{1FEFF613-F62D-BA43-9EC5-152B5155C54F}" srcOrd="0" destOrd="0" presId="urn:microsoft.com/office/officeart/2005/8/layout/hierarchy4"/>
    <dgm:cxn modelId="{05A50C41-5BD0-E740-9E65-542895CC8A76}" srcId="{35F83468-A7D0-9F46-AA84-2C3644B4109C}" destId="{57FEE123-A31E-EE4E-93FF-CB65E600AB32}" srcOrd="1" destOrd="0" parTransId="{E71D2B19-8BC4-5D41-A5FF-1A87EACB83F8}" sibTransId="{D3307550-6C7D-344B-9C37-F415B14FBF7B}"/>
    <dgm:cxn modelId="{8B644E4A-D939-8E48-8F13-A99E2D33D000}" type="presOf" srcId="{06CBDA69-678B-9548-8074-FE2A7AF582AE}" destId="{58EEAC3F-3310-1F44-9B4F-8BACFBFE8232}" srcOrd="0" destOrd="0" presId="urn:microsoft.com/office/officeart/2005/8/layout/hierarchy4"/>
    <dgm:cxn modelId="{9878EC54-0157-BB43-975A-781A69314674}" type="presOf" srcId="{57FEE123-A31E-EE4E-93FF-CB65E600AB32}" destId="{D86EADA6-6E54-A046-986E-0B6F97875980}" srcOrd="0" destOrd="0" presId="urn:microsoft.com/office/officeart/2005/8/layout/hierarchy4"/>
    <dgm:cxn modelId="{DE36605C-34C7-ED49-82E7-774C003CC387}" srcId="{1520996E-4FCC-AC4A-A856-E79F12E76570}" destId="{06CBDA69-678B-9548-8074-FE2A7AF582AE}" srcOrd="1" destOrd="0" parTransId="{85BF0521-A56C-AC4C-B51D-4491C4CF7DAA}" sibTransId="{41860ADB-71A9-6440-A974-8BC5ECC26DD7}"/>
    <dgm:cxn modelId="{3343FB88-A56D-404B-8953-69499CF63C7C}" srcId="{1520996E-4FCC-AC4A-A856-E79F12E76570}" destId="{E6D2261D-C633-FD42-973F-E0C75BACF53A}" srcOrd="0" destOrd="0" parTransId="{88E6BAB0-5214-DE4C-B2D5-A4E6E6FF93D6}" sibTransId="{06462688-6F17-7D4E-AFD6-533BA42E885D}"/>
    <dgm:cxn modelId="{67628989-BE8D-BC49-8BA3-91AB52CA5395}" srcId="{1520996E-4FCC-AC4A-A856-E79F12E76570}" destId="{A8FDF0F9-5E41-024E-AB66-736D10EFE180}" srcOrd="2" destOrd="0" parTransId="{AFFB9A99-FA87-354A-BFF6-525EE158B810}" sibTransId="{D4A4DAF7-CA09-234A-9D9B-D49E37F85D71}"/>
    <dgm:cxn modelId="{675CBB93-9171-F249-AF90-16A99AA12D25}" srcId="{35F83468-A7D0-9F46-AA84-2C3644B4109C}" destId="{7E0DA825-CC77-4344-848E-AB43891C78A3}" srcOrd="2" destOrd="0" parTransId="{BAF06BA4-FDE8-2445-A82D-E773B2689860}" sibTransId="{F284F1F4-03BE-3943-899F-F6D6196E18FC}"/>
    <dgm:cxn modelId="{B06C969D-3B35-E642-AFBB-D21AB31D350E}" type="presOf" srcId="{E6D2261D-C633-FD42-973F-E0C75BACF53A}" destId="{3E66C9B2-A606-BA49-9279-3A630377CC04}" srcOrd="0" destOrd="0" presId="urn:microsoft.com/office/officeart/2005/8/layout/hierarchy4"/>
    <dgm:cxn modelId="{EFCD4DAC-DC75-3541-BD1A-71D0B8D86C33}" type="presOf" srcId="{E5C6549E-243A-FE44-8FCF-34C27A420406}" destId="{BCD6297C-E995-124D-838A-043C41F64DAF}" srcOrd="0" destOrd="0" presId="urn:microsoft.com/office/officeart/2005/8/layout/hierarchy4"/>
    <dgm:cxn modelId="{A084E8AE-69E0-F242-B6C1-AA8D046AE30B}" srcId="{1520996E-4FCC-AC4A-A856-E79F12E76570}" destId="{35F83468-A7D0-9F46-AA84-2C3644B4109C}" srcOrd="3" destOrd="0" parTransId="{31F2FC81-285A-A149-9468-924B546D064C}" sibTransId="{60AF51EB-C577-3E49-BA19-E712869F6207}"/>
    <dgm:cxn modelId="{4B1384B3-BFAA-244E-804A-73819C107785}" type="presOf" srcId="{1520996E-4FCC-AC4A-A856-E79F12E76570}" destId="{236E64A1-3BB7-EA48-943C-0FE16A9DD635}" srcOrd="0" destOrd="0" presId="urn:microsoft.com/office/officeart/2005/8/layout/hierarchy4"/>
    <dgm:cxn modelId="{F28576BA-83CB-814D-9B3E-4719221FCAD1}" srcId="{35F83468-A7D0-9F46-AA84-2C3644B4109C}" destId="{E5C6549E-243A-FE44-8FCF-34C27A420406}" srcOrd="3" destOrd="0" parTransId="{C356527A-AFA5-6948-8109-31B2A5366723}" sibTransId="{6F666BC2-4545-4449-ABD9-1689B5624059}"/>
    <dgm:cxn modelId="{D8746DBF-6F2A-FE4B-9F9A-4E5A994D5143}" srcId="{35F83468-A7D0-9F46-AA84-2C3644B4109C}" destId="{FAE55661-0E4A-E24F-AF92-440B2645592E}" srcOrd="0" destOrd="0" parTransId="{37CBC218-4768-BA40-A43F-3A493822BD4A}" sibTransId="{49E887FD-6118-C942-A4AA-B1FC5DEBBEDD}"/>
    <dgm:cxn modelId="{BACCE4D0-55B2-F549-8425-C999B78B38C4}" type="presOf" srcId="{7E0DA825-CC77-4344-848E-AB43891C78A3}" destId="{D3422D31-DF70-854E-8FE2-B77E5439B45D}" srcOrd="0" destOrd="0" presId="urn:microsoft.com/office/officeart/2005/8/layout/hierarchy4"/>
    <dgm:cxn modelId="{0C5FC2DD-44AD-2B40-81FE-6FA64778EA47}" type="presOf" srcId="{A8FDF0F9-5E41-024E-AB66-736D10EFE180}" destId="{0616EF76-B430-BA44-84A4-E87717B00EEC}" srcOrd="0" destOrd="0" presId="urn:microsoft.com/office/officeart/2005/8/layout/hierarchy4"/>
    <dgm:cxn modelId="{F85D5E4C-B2D8-484D-A68E-6CE066B54633}" type="presParOf" srcId="{236E64A1-3BB7-EA48-943C-0FE16A9DD635}" destId="{589BB434-F92F-A143-98BF-869C0F973D78}" srcOrd="0" destOrd="0" presId="urn:microsoft.com/office/officeart/2005/8/layout/hierarchy4"/>
    <dgm:cxn modelId="{FA969686-0234-8448-ACFB-8C964E2EF562}" type="presParOf" srcId="{589BB434-F92F-A143-98BF-869C0F973D78}" destId="{3E66C9B2-A606-BA49-9279-3A630377CC04}" srcOrd="0" destOrd="0" presId="urn:microsoft.com/office/officeart/2005/8/layout/hierarchy4"/>
    <dgm:cxn modelId="{47AF726D-5383-5E45-A18D-793154F032B7}" type="presParOf" srcId="{589BB434-F92F-A143-98BF-869C0F973D78}" destId="{4C4EAD59-E9FD-7D46-B44C-FF569E283EE5}" srcOrd="1" destOrd="0" presId="urn:microsoft.com/office/officeart/2005/8/layout/hierarchy4"/>
    <dgm:cxn modelId="{458A1B10-7E43-B343-93A7-FD4C540A27EA}" type="presParOf" srcId="{236E64A1-3BB7-EA48-943C-0FE16A9DD635}" destId="{8F135D60-D5F3-A943-8A47-8CF07239A5ED}" srcOrd="1" destOrd="0" presId="urn:microsoft.com/office/officeart/2005/8/layout/hierarchy4"/>
    <dgm:cxn modelId="{D2DF09C1-D07A-8C43-825B-C990EED2A164}" type="presParOf" srcId="{236E64A1-3BB7-EA48-943C-0FE16A9DD635}" destId="{935D5E38-1475-A347-9ACE-28FCCD78CCD5}" srcOrd="2" destOrd="0" presId="urn:microsoft.com/office/officeart/2005/8/layout/hierarchy4"/>
    <dgm:cxn modelId="{038AC3C1-165F-1648-BBC3-60FC624E8838}" type="presParOf" srcId="{935D5E38-1475-A347-9ACE-28FCCD78CCD5}" destId="{58EEAC3F-3310-1F44-9B4F-8BACFBFE8232}" srcOrd="0" destOrd="0" presId="urn:microsoft.com/office/officeart/2005/8/layout/hierarchy4"/>
    <dgm:cxn modelId="{8D689807-B75E-F140-AB76-F1C8C68F08AF}" type="presParOf" srcId="{935D5E38-1475-A347-9ACE-28FCCD78CCD5}" destId="{82AE34EF-C05C-4D41-B283-DDCF2D7C3CD9}" srcOrd="1" destOrd="0" presId="urn:microsoft.com/office/officeart/2005/8/layout/hierarchy4"/>
    <dgm:cxn modelId="{BEF33526-11A5-FC47-AB6B-EC57A7E8BB73}" type="presParOf" srcId="{236E64A1-3BB7-EA48-943C-0FE16A9DD635}" destId="{072BF395-269C-8F43-B0C8-7028333D88E0}" srcOrd="3" destOrd="0" presId="urn:microsoft.com/office/officeart/2005/8/layout/hierarchy4"/>
    <dgm:cxn modelId="{9EAB1304-454C-F640-BC9B-FF70F2DF8708}" type="presParOf" srcId="{236E64A1-3BB7-EA48-943C-0FE16A9DD635}" destId="{1CCF13AC-A125-CE40-8785-B8495548A29B}" srcOrd="4" destOrd="0" presId="urn:microsoft.com/office/officeart/2005/8/layout/hierarchy4"/>
    <dgm:cxn modelId="{8CBACA91-953C-ED42-AA54-18156F80F33E}" type="presParOf" srcId="{1CCF13AC-A125-CE40-8785-B8495548A29B}" destId="{0616EF76-B430-BA44-84A4-E87717B00EEC}" srcOrd="0" destOrd="0" presId="urn:microsoft.com/office/officeart/2005/8/layout/hierarchy4"/>
    <dgm:cxn modelId="{6205ED18-2253-5B43-B7C4-2790957BB60D}" type="presParOf" srcId="{1CCF13AC-A125-CE40-8785-B8495548A29B}" destId="{C3D9EB39-0B0C-C14F-9794-F426386258BE}" srcOrd="1" destOrd="0" presId="urn:microsoft.com/office/officeart/2005/8/layout/hierarchy4"/>
    <dgm:cxn modelId="{F4F42C29-9D80-1246-A568-803863CB5C72}" type="presParOf" srcId="{236E64A1-3BB7-EA48-943C-0FE16A9DD635}" destId="{3DEA3949-6BEF-284F-BD75-C9DEAA520EAF}" srcOrd="5" destOrd="0" presId="urn:microsoft.com/office/officeart/2005/8/layout/hierarchy4"/>
    <dgm:cxn modelId="{5F327467-2926-3C41-BFAA-704F62C058E0}" type="presParOf" srcId="{236E64A1-3BB7-EA48-943C-0FE16A9DD635}" destId="{A94F1304-3D2A-E74F-A44C-723EBF8F607F}" srcOrd="6" destOrd="0" presId="urn:microsoft.com/office/officeart/2005/8/layout/hierarchy4"/>
    <dgm:cxn modelId="{278505E0-95BF-454C-9FD8-D1DA8883B457}" type="presParOf" srcId="{A94F1304-3D2A-E74F-A44C-723EBF8F607F}" destId="{1FEFF613-F62D-BA43-9EC5-152B5155C54F}" srcOrd="0" destOrd="0" presId="urn:microsoft.com/office/officeart/2005/8/layout/hierarchy4"/>
    <dgm:cxn modelId="{ADAFD7D2-E48F-694E-968F-8E11D0340F50}" type="presParOf" srcId="{A94F1304-3D2A-E74F-A44C-723EBF8F607F}" destId="{E53F735F-8BC3-704B-9CE6-84BCC75C5445}" srcOrd="1" destOrd="0" presId="urn:microsoft.com/office/officeart/2005/8/layout/hierarchy4"/>
    <dgm:cxn modelId="{E60518DE-B98B-384D-8F1A-2EF4DF7F96EB}" type="presParOf" srcId="{A94F1304-3D2A-E74F-A44C-723EBF8F607F}" destId="{D85CABC1-2880-104E-8104-AB7FA450D959}" srcOrd="2" destOrd="0" presId="urn:microsoft.com/office/officeart/2005/8/layout/hierarchy4"/>
    <dgm:cxn modelId="{506CF0A3-FD0D-A24D-A2B0-1479DB5AD8BF}" type="presParOf" srcId="{D85CABC1-2880-104E-8104-AB7FA450D959}" destId="{D2F3D666-3269-BE45-8242-5E44141F0F7F}" srcOrd="0" destOrd="0" presId="urn:microsoft.com/office/officeart/2005/8/layout/hierarchy4"/>
    <dgm:cxn modelId="{ACB5B449-AB26-D746-B330-871D6AAC7BD6}" type="presParOf" srcId="{D2F3D666-3269-BE45-8242-5E44141F0F7F}" destId="{1F7E7817-1B8C-7C46-8901-42F12593BE2E}" srcOrd="0" destOrd="0" presId="urn:microsoft.com/office/officeart/2005/8/layout/hierarchy4"/>
    <dgm:cxn modelId="{F425FE07-C379-B24A-983D-D872653A43CA}" type="presParOf" srcId="{D2F3D666-3269-BE45-8242-5E44141F0F7F}" destId="{D43415B3-9A4F-994C-A321-42A2A39CE3E0}" srcOrd="1" destOrd="0" presId="urn:microsoft.com/office/officeart/2005/8/layout/hierarchy4"/>
    <dgm:cxn modelId="{4CAA680D-99C2-5D44-A528-D236707D2315}" type="presParOf" srcId="{D85CABC1-2880-104E-8104-AB7FA450D959}" destId="{8B6CB848-FA75-654F-A561-8B043CE20C01}" srcOrd="1" destOrd="0" presId="urn:microsoft.com/office/officeart/2005/8/layout/hierarchy4"/>
    <dgm:cxn modelId="{46393D07-BB27-F44D-847D-40DA5BD5B8F7}" type="presParOf" srcId="{D85CABC1-2880-104E-8104-AB7FA450D959}" destId="{3E607934-AEFF-5940-B694-62167800F081}" srcOrd="2" destOrd="0" presId="urn:microsoft.com/office/officeart/2005/8/layout/hierarchy4"/>
    <dgm:cxn modelId="{9A46DBA7-98FC-D24C-99FA-66A9F86D10E9}" type="presParOf" srcId="{3E607934-AEFF-5940-B694-62167800F081}" destId="{D86EADA6-6E54-A046-986E-0B6F97875980}" srcOrd="0" destOrd="0" presId="urn:microsoft.com/office/officeart/2005/8/layout/hierarchy4"/>
    <dgm:cxn modelId="{7264DF09-4495-514F-9D79-660D7EE0A586}" type="presParOf" srcId="{3E607934-AEFF-5940-B694-62167800F081}" destId="{614FA10A-12B0-1D48-82B2-F269F469F454}" srcOrd="1" destOrd="0" presId="urn:microsoft.com/office/officeart/2005/8/layout/hierarchy4"/>
    <dgm:cxn modelId="{2EDB0941-01C4-9E42-A3F0-169A7C0D41C2}" type="presParOf" srcId="{D85CABC1-2880-104E-8104-AB7FA450D959}" destId="{A73A3895-8F0F-F748-BE38-4134FD0D69E0}" srcOrd="3" destOrd="0" presId="urn:microsoft.com/office/officeart/2005/8/layout/hierarchy4"/>
    <dgm:cxn modelId="{487C36E5-E1A0-3340-9D98-347F38C5818B}" type="presParOf" srcId="{D85CABC1-2880-104E-8104-AB7FA450D959}" destId="{1711CE4B-6CBE-1141-A737-79F0F4174661}" srcOrd="4" destOrd="0" presId="urn:microsoft.com/office/officeart/2005/8/layout/hierarchy4"/>
    <dgm:cxn modelId="{3362F36D-64CA-F347-99B1-7EB9D3A067A2}" type="presParOf" srcId="{1711CE4B-6CBE-1141-A737-79F0F4174661}" destId="{D3422D31-DF70-854E-8FE2-B77E5439B45D}" srcOrd="0" destOrd="0" presId="urn:microsoft.com/office/officeart/2005/8/layout/hierarchy4"/>
    <dgm:cxn modelId="{C36F84C8-FE9E-ED4E-AD4C-DD40ACFA6A3B}" type="presParOf" srcId="{1711CE4B-6CBE-1141-A737-79F0F4174661}" destId="{1FD0E5E7-933E-6D4F-B9EA-F9ECF2688CCE}" srcOrd="1" destOrd="0" presId="urn:microsoft.com/office/officeart/2005/8/layout/hierarchy4"/>
    <dgm:cxn modelId="{8F4A94FF-95F8-624C-928A-0A7A0C90033E}" type="presParOf" srcId="{D85CABC1-2880-104E-8104-AB7FA450D959}" destId="{855B05CD-19A2-624D-BDCC-386331084030}" srcOrd="5" destOrd="0" presId="urn:microsoft.com/office/officeart/2005/8/layout/hierarchy4"/>
    <dgm:cxn modelId="{BC89CF7B-2AA0-7847-BF77-8A4AB2C8E118}" type="presParOf" srcId="{D85CABC1-2880-104E-8104-AB7FA450D959}" destId="{66338FAC-584E-D84C-8294-4F156A0277E2}" srcOrd="6" destOrd="0" presId="urn:microsoft.com/office/officeart/2005/8/layout/hierarchy4"/>
    <dgm:cxn modelId="{6339DAF2-C6E0-C54D-A226-A49275551B4A}" type="presParOf" srcId="{66338FAC-584E-D84C-8294-4F156A0277E2}" destId="{BCD6297C-E995-124D-838A-043C41F64DAF}" srcOrd="0" destOrd="0" presId="urn:microsoft.com/office/officeart/2005/8/layout/hierarchy4"/>
    <dgm:cxn modelId="{2DB1296D-FE35-274E-9FA4-6DD220751013}" type="presParOf" srcId="{66338FAC-584E-D84C-8294-4F156A0277E2}" destId="{6DE97FE2-068D-E94D-92AE-83A88B4135E7}"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FCE58FC-39B7-FC4D-A2FE-F2928EB5E49D}" type="doc">
      <dgm:prSet loTypeId="urn:microsoft.com/office/officeart/2005/8/layout/hChevron3" loCatId="list" qsTypeId="urn:microsoft.com/office/officeart/2005/8/quickstyle/simple1" qsCatId="simple" csTypeId="urn:microsoft.com/office/officeart/2005/8/colors/accent4_5" csCatId="accent4" phldr="1"/>
      <dgm:spPr/>
      <dgm:t>
        <a:bodyPr/>
        <a:lstStyle/>
        <a:p>
          <a:endParaRPr lang="en-GB"/>
        </a:p>
      </dgm:t>
    </dgm:pt>
    <dgm:pt modelId="{E1028279-70FE-ED44-930D-82FFCE1954B5}">
      <dgm:prSet custT="1">
        <dgm:style>
          <a:lnRef idx="2">
            <a:schemeClr val="accent1"/>
          </a:lnRef>
          <a:fillRef idx="1">
            <a:schemeClr val="lt1"/>
          </a:fillRef>
          <a:effectRef idx="0">
            <a:schemeClr val="accent1"/>
          </a:effectRef>
          <a:fontRef idx="minor">
            <a:schemeClr val="dk1"/>
          </a:fontRef>
        </dgm:style>
      </dgm:prSet>
      <dgm:spPr>
        <a:noFill/>
      </dgm:spPr>
      <dgm:t>
        <a:bodyPr/>
        <a:lstStyle/>
        <a:p>
          <a:r>
            <a:rPr lang="it-IT" sz="1600" dirty="0"/>
            <a:t>Firmato: 22 aprile 2016</a:t>
          </a:r>
          <a:endParaRPr lang="en-IT" sz="1600" dirty="0"/>
        </a:p>
      </dgm:t>
    </dgm:pt>
    <dgm:pt modelId="{A3BA5F73-3689-164E-B4DF-213F93D5B131}" type="parTrans" cxnId="{163A61D4-BBB6-434B-BFE9-E3295F64D1D6}">
      <dgm:prSet/>
      <dgm:spPr/>
      <dgm:t>
        <a:bodyPr/>
        <a:lstStyle/>
        <a:p>
          <a:endParaRPr lang="en-GB"/>
        </a:p>
      </dgm:t>
    </dgm:pt>
    <dgm:pt modelId="{28840CD1-ED78-9F4B-819C-12746ED38F72}" type="sibTrans" cxnId="{163A61D4-BBB6-434B-BFE9-E3295F64D1D6}">
      <dgm:prSet/>
      <dgm:spPr/>
      <dgm:t>
        <a:bodyPr/>
        <a:lstStyle/>
        <a:p>
          <a:endParaRPr lang="en-GB"/>
        </a:p>
      </dgm:t>
    </dgm:pt>
    <dgm:pt modelId="{45AED3B3-18F4-B045-AFEA-71FBBBBA3487}">
      <dgm:prSet custT="1">
        <dgm:style>
          <a:lnRef idx="2">
            <a:schemeClr val="accent1"/>
          </a:lnRef>
          <a:fillRef idx="1">
            <a:schemeClr val="lt1"/>
          </a:fillRef>
          <a:effectRef idx="0">
            <a:schemeClr val="accent1"/>
          </a:effectRef>
          <a:fontRef idx="minor">
            <a:schemeClr val="dk1"/>
          </a:fontRef>
        </dgm:style>
      </dgm:prSet>
      <dgm:spPr>
        <a:noFill/>
      </dgm:spPr>
      <dgm:t>
        <a:bodyPr/>
        <a:lstStyle/>
        <a:p>
          <a:r>
            <a:rPr lang="it-IT" sz="1600" dirty="0"/>
            <a:t>Ratificato dall’UE: </a:t>
          </a:r>
        </a:p>
        <a:p>
          <a:r>
            <a:rPr lang="it-IT" sz="1600" dirty="0"/>
            <a:t>5 ottobre 2016.</a:t>
          </a:r>
          <a:endParaRPr lang="en-IT" sz="1600" dirty="0"/>
        </a:p>
      </dgm:t>
    </dgm:pt>
    <dgm:pt modelId="{3C09AC65-CCF7-584C-B1D7-5AFA56465762}" type="parTrans" cxnId="{6A447B23-FEDA-6E44-BA76-5F2C10CDEC9F}">
      <dgm:prSet/>
      <dgm:spPr/>
      <dgm:t>
        <a:bodyPr/>
        <a:lstStyle/>
        <a:p>
          <a:endParaRPr lang="en-GB"/>
        </a:p>
      </dgm:t>
    </dgm:pt>
    <dgm:pt modelId="{8A61A68A-D576-F848-AB1A-9B863D58BF97}" type="sibTrans" cxnId="{6A447B23-FEDA-6E44-BA76-5F2C10CDEC9F}">
      <dgm:prSet/>
      <dgm:spPr/>
      <dgm:t>
        <a:bodyPr/>
        <a:lstStyle/>
        <a:p>
          <a:endParaRPr lang="en-GB"/>
        </a:p>
      </dgm:t>
    </dgm:pt>
    <dgm:pt modelId="{550A669C-66E0-894E-A410-E2721C09C856}">
      <dgm:prSet custT="1">
        <dgm:style>
          <a:lnRef idx="2">
            <a:schemeClr val="accent1"/>
          </a:lnRef>
          <a:fillRef idx="1">
            <a:schemeClr val="lt1"/>
          </a:fillRef>
          <a:effectRef idx="0">
            <a:schemeClr val="accent1"/>
          </a:effectRef>
          <a:fontRef idx="minor">
            <a:schemeClr val="dk1"/>
          </a:fontRef>
        </dgm:style>
      </dgm:prSet>
      <dgm:spPr>
        <a:noFill/>
      </dgm:spPr>
      <dgm:t>
        <a:bodyPr/>
        <a:lstStyle/>
        <a:p>
          <a:r>
            <a:rPr lang="it-IT" sz="1600" dirty="0"/>
            <a:t>Inizio dell’applicazione degli </a:t>
          </a:r>
        </a:p>
        <a:p>
          <a:r>
            <a:rPr lang="it-IT" sz="1600" dirty="0"/>
            <a:t>obblighi nazionali: 2020 </a:t>
          </a:r>
          <a:endParaRPr lang="en-IT" sz="1600" dirty="0"/>
        </a:p>
      </dgm:t>
    </dgm:pt>
    <dgm:pt modelId="{9D5A21C7-E87A-9744-9401-575CD7897271}" type="parTrans" cxnId="{6EAA390A-BB7B-6A4F-9ED7-8733AB04387F}">
      <dgm:prSet/>
      <dgm:spPr/>
      <dgm:t>
        <a:bodyPr/>
        <a:lstStyle/>
        <a:p>
          <a:endParaRPr lang="en-GB"/>
        </a:p>
      </dgm:t>
    </dgm:pt>
    <dgm:pt modelId="{B0DEEF30-834F-CF48-8B05-9E5066A7BCAC}" type="sibTrans" cxnId="{6EAA390A-BB7B-6A4F-9ED7-8733AB04387F}">
      <dgm:prSet/>
      <dgm:spPr/>
      <dgm:t>
        <a:bodyPr/>
        <a:lstStyle/>
        <a:p>
          <a:endParaRPr lang="en-GB"/>
        </a:p>
      </dgm:t>
    </dgm:pt>
    <dgm:pt modelId="{40C940D6-3A81-D943-B7DA-0523631C5BC2}" type="pres">
      <dgm:prSet presAssocID="{2FCE58FC-39B7-FC4D-A2FE-F2928EB5E49D}" presName="Name0" presStyleCnt="0">
        <dgm:presLayoutVars>
          <dgm:dir/>
          <dgm:resizeHandles val="exact"/>
        </dgm:presLayoutVars>
      </dgm:prSet>
      <dgm:spPr/>
    </dgm:pt>
    <dgm:pt modelId="{ABD6E013-EF64-CC4A-B0F9-F9A8AF7E683D}" type="pres">
      <dgm:prSet presAssocID="{E1028279-70FE-ED44-930D-82FFCE1954B5}" presName="parTxOnly" presStyleLbl="node1" presStyleIdx="0" presStyleCnt="3" custScaleX="92984">
        <dgm:presLayoutVars>
          <dgm:bulletEnabled val="1"/>
        </dgm:presLayoutVars>
      </dgm:prSet>
      <dgm:spPr/>
    </dgm:pt>
    <dgm:pt modelId="{2E59298D-AE1B-D34A-992B-B2FAEAE8B6C8}" type="pres">
      <dgm:prSet presAssocID="{28840CD1-ED78-9F4B-819C-12746ED38F72}" presName="parSpace" presStyleCnt="0"/>
      <dgm:spPr/>
    </dgm:pt>
    <dgm:pt modelId="{6584880A-D65E-2F48-8672-F4A5020D26B5}" type="pres">
      <dgm:prSet presAssocID="{45AED3B3-18F4-B045-AFEA-71FBBBBA3487}" presName="parTxOnly" presStyleLbl="node1" presStyleIdx="1" presStyleCnt="3" custAng="0">
        <dgm:presLayoutVars>
          <dgm:bulletEnabled val="1"/>
        </dgm:presLayoutVars>
      </dgm:prSet>
      <dgm:spPr/>
    </dgm:pt>
    <dgm:pt modelId="{A2B715D7-F7F8-EC4B-B8ED-74F481995631}" type="pres">
      <dgm:prSet presAssocID="{8A61A68A-D576-F848-AB1A-9B863D58BF97}" presName="parSpace" presStyleCnt="0"/>
      <dgm:spPr/>
    </dgm:pt>
    <dgm:pt modelId="{9B81896B-800F-F649-8FB3-BB14B67F13BA}" type="pres">
      <dgm:prSet presAssocID="{550A669C-66E0-894E-A410-E2721C09C856}" presName="parTxOnly" presStyleLbl="node1" presStyleIdx="2" presStyleCnt="3" custLinFactNeighborX="10864">
        <dgm:presLayoutVars>
          <dgm:bulletEnabled val="1"/>
        </dgm:presLayoutVars>
      </dgm:prSet>
      <dgm:spPr/>
    </dgm:pt>
  </dgm:ptLst>
  <dgm:cxnLst>
    <dgm:cxn modelId="{9CC79A00-688F-A844-8832-8C574851A981}" type="presOf" srcId="{E1028279-70FE-ED44-930D-82FFCE1954B5}" destId="{ABD6E013-EF64-CC4A-B0F9-F9A8AF7E683D}" srcOrd="0" destOrd="0" presId="urn:microsoft.com/office/officeart/2005/8/layout/hChevron3"/>
    <dgm:cxn modelId="{6EAA390A-BB7B-6A4F-9ED7-8733AB04387F}" srcId="{2FCE58FC-39B7-FC4D-A2FE-F2928EB5E49D}" destId="{550A669C-66E0-894E-A410-E2721C09C856}" srcOrd="2" destOrd="0" parTransId="{9D5A21C7-E87A-9744-9401-575CD7897271}" sibTransId="{B0DEEF30-834F-CF48-8B05-9E5066A7BCAC}"/>
    <dgm:cxn modelId="{70158215-B4BE-0E48-A78D-04BDFD9A6ABC}" type="presOf" srcId="{45AED3B3-18F4-B045-AFEA-71FBBBBA3487}" destId="{6584880A-D65E-2F48-8672-F4A5020D26B5}" srcOrd="0" destOrd="0" presId="urn:microsoft.com/office/officeart/2005/8/layout/hChevron3"/>
    <dgm:cxn modelId="{6A447B23-FEDA-6E44-BA76-5F2C10CDEC9F}" srcId="{2FCE58FC-39B7-FC4D-A2FE-F2928EB5E49D}" destId="{45AED3B3-18F4-B045-AFEA-71FBBBBA3487}" srcOrd="1" destOrd="0" parTransId="{3C09AC65-CCF7-584C-B1D7-5AFA56465762}" sibTransId="{8A61A68A-D576-F848-AB1A-9B863D58BF97}"/>
    <dgm:cxn modelId="{B4A62359-AAAB-5246-8874-78B91F92E079}" type="presOf" srcId="{2FCE58FC-39B7-FC4D-A2FE-F2928EB5E49D}" destId="{40C940D6-3A81-D943-B7DA-0523631C5BC2}" srcOrd="0" destOrd="0" presId="urn:microsoft.com/office/officeart/2005/8/layout/hChevron3"/>
    <dgm:cxn modelId="{163A61D4-BBB6-434B-BFE9-E3295F64D1D6}" srcId="{2FCE58FC-39B7-FC4D-A2FE-F2928EB5E49D}" destId="{E1028279-70FE-ED44-930D-82FFCE1954B5}" srcOrd="0" destOrd="0" parTransId="{A3BA5F73-3689-164E-B4DF-213F93D5B131}" sibTransId="{28840CD1-ED78-9F4B-819C-12746ED38F72}"/>
    <dgm:cxn modelId="{BC5FF8F4-4A78-E844-A410-DF8530E516CA}" type="presOf" srcId="{550A669C-66E0-894E-A410-E2721C09C856}" destId="{9B81896B-800F-F649-8FB3-BB14B67F13BA}" srcOrd="0" destOrd="0" presId="urn:microsoft.com/office/officeart/2005/8/layout/hChevron3"/>
    <dgm:cxn modelId="{9550D032-A178-2842-9745-953DF7D783C9}" type="presParOf" srcId="{40C940D6-3A81-D943-B7DA-0523631C5BC2}" destId="{ABD6E013-EF64-CC4A-B0F9-F9A8AF7E683D}" srcOrd="0" destOrd="0" presId="urn:microsoft.com/office/officeart/2005/8/layout/hChevron3"/>
    <dgm:cxn modelId="{555929D4-9423-6D40-8A8A-51C298C572E6}" type="presParOf" srcId="{40C940D6-3A81-D943-B7DA-0523631C5BC2}" destId="{2E59298D-AE1B-D34A-992B-B2FAEAE8B6C8}" srcOrd="1" destOrd="0" presId="urn:microsoft.com/office/officeart/2005/8/layout/hChevron3"/>
    <dgm:cxn modelId="{0D97CB60-CBBE-0948-B4B4-62DE72E90DC0}" type="presParOf" srcId="{40C940D6-3A81-D943-B7DA-0523631C5BC2}" destId="{6584880A-D65E-2F48-8672-F4A5020D26B5}" srcOrd="2" destOrd="0" presId="urn:microsoft.com/office/officeart/2005/8/layout/hChevron3"/>
    <dgm:cxn modelId="{895DA0BF-F207-D442-A74E-40A655D2D555}" type="presParOf" srcId="{40C940D6-3A81-D943-B7DA-0523631C5BC2}" destId="{A2B715D7-F7F8-EC4B-B8ED-74F481995631}" srcOrd="3" destOrd="0" presId="urn:microsoft.com/office/officeart/2005/8/layout/hChevron3"/>
    <dgm:cxn modelId="{AF3A6582-FF0C-6440-AFFB-FD14990C5676}" type="presParOf" srcId="{40C940D6-3A81-D943-B7DA-0523631C5BC2}" destId="{9B81896B-800F-F649-8FB3-BB14B67F13BA}" srcOrd="4"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527D50-0A70-A448-ABB8-9C5931331849}">
      <dsp:nvSpPr>
        <dsp:cNvPr id="0" name=""/>
        <dsp:cNvSpPr/>
      </dsp:nvSpPr>
      <dsp:spPr>
        <a:xfrm>
          <a:off x="0" y="821262"/>
          <a:ext cx="11380892" cy="1457044"/>
        </a:xfrm>
        <a:prstGeom prst="notchedRightArrow">
          <a:avLst/>
        </a:prstGeom>
        <a:solidFill>
          <a:schemeClr val="lt1"/>
        </a:solidFill>
        <a:ln w="1905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sp>
    <dsp:sp modelId="{4A4E7B14-5519-4644-9986-4C7EC77AC104}">
      <dsp:nvSpPr>
        <dsp:cNvPr id="0" name=""/>
        <dsp:cNvSpPr/>
      </dsp:nvSpPr>
      <dsp:spPr>
        <a:xfrm>
          <a:off x="274553" y="329878"/>
          <a:ext cx="2631215" cy="7906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b" anchorCtr="0">
          <a:noAutofit/>
        </a:bodyPr>
        <a:lstStyle/>
        <a:p>
          <a:pPr marL="0" lvl="0" indent="0" algn="ctr" defTabSz="666750">
            <a:lnSpc>
              <a:spcPct val="90000"/>
            </a:lnSpc>
            <a:spcBef>
              <a:spcPct val="0"/>
            </a:spcBef>
            <a:spcAft>
              <a:spcPct val="35000"/>
            </a:spcAft>
            <a:buNone/>
          </a:pPr>
          <a:r>
            <a:rPr lang="it-IT" sz="1500" kern="1200" dirty="0"/>
            <a:t>Rapporti di vicinato tra Stati confinanti</a:t>
          </a:r>
          <a:endParaRPr lang="en-IT" sz="1500" kern="1200" dirty="0"/>
        </a:p>
      </dsp:txBody>
      <dsp:txXfrm>
        <a:off x="274553" y="329878"/>
        <a:ext cx="2631215" cy="790694"/>
      </dsp:txXfrm>
    </dsp:sp>
    <dsp:sp modelId="{431130F4-E727-A949-B17A-0AE038AFFB46}">
      <dsp:nvSpPr>
        <dsp:cNvPr id="0" name=""/>
        <dsp:cNvSpPr/>
      </dsp:nvSpPr>
      <dsp:spPr>
        <a:xfrm>
          <a:off x="1443343" y="1382647"/>
          <a:ext cx="364261" cy="364261"/>
        </a:xfrm>
        <a:prstGeom prst="ellipse">
          <a:avLst/>
        </a:prstGeom>
        <a:solidFill>
          <a:schemeClr val="accent1"/>
        </a:solidFill>
        <a:ln w="19050" cap="flat" cmpd="sng" algn="ctr">
          <a:noFill/>
          <a:prstDash val="solid"/>
          <a:miter lim="800000"/>
        </a:ln>
        <a:effectLst/>
      </dsp:spPr>
      <dsp:style>
        <a:lnRef idx="2">
          <a:schemeClr val="accent1"/>
        </a:lnRef>
        <a:fillRef idx="1">
          <a:schemeClr val="lt1"/>
        </a:fillRef>
        <a:effectRef idx="0">
          <a:schemeClr val="accent1"/>
        </a:effectRef>
        <a:fontRef idx="minor">
          <a:schemeClr val="dk1"/>
        </a:fontRef>
      </dsp:style>
    </dsp:sp>
    <dsp:sp modelId="{D0847F13-4E66-8549-96A8-D4579C5E6990}">
      <dsp:nvSpPr>
        <dsp:cNvPr id="0" name=""/>
        <dsp:cNvSpPr/>
      </dsp:nvSpPr>
      <dsp:spPr>
        <a:xfrm>
          <a:off x="3662946" y="2095622"/>
          <a:ext cx="2916909" cy="14570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1">
          <a:noAutofit/>
        </a:bodyPr>
        <a:lstStyle/>
        <a:p>
          <a:pPr marL="0" lvl="0" indent="0" algn="l" defTabSz="711200">
            <a:lnSpc>
              <a:spcPct val="90000"/>
            </a:lnSpc>
            <a:spcBef>
              <a:spcPct val="0"/>
            </a:spcBef>
            <a:spcAft>
              <a:spcPct val="35000"/>
            </a:spcAft>
            <a:buNone/>
          </a:pPr>
          <a:r>
            <a:rPr lang="it-IT" sz="1600" kern="1200" dirty="0"/>
            <a:t>Sviluppo a partire dagli anni 60</a:t>
          </a:r>
        </a:p>
        <a:p>
          <a:pPr marL="114300" lvl="1" indent="-114300" algn="l" defTabSz="622300">
            <a:lnSpc>
              <a:spcPct val="90000"/>
            </a:lnSpc>
            <a:spcBef>
              <a:spcPct val="0"/>
            </a:spcBef>
            <a:spcAft>
              <a:spcPct val="15000"/>
            </a:spcAft>
            <a:buChar char="•"/>
          </a:pPr>
          <a:r>
            <a:rPr lang="it-IT" sz="1400" kern="1200" dirty="0"/>
            <a:t>Divieto di usi nocivi del territorio</a:t>
          </a:r>
          <a:endParaRPr lang="en-IT" sz="1400" kern="1200" dirty="0"/>
        </a:p>
        <a:p>
          <a:pPr marL="114300" lvl="1" indent="-114300" algn="l" defTabSz="622300">
            <a:lnSpc>
              <a:spcPct val="90000"/>
            </a:lnSpc>
            <a:spcBef>
              <a:spcPct val="0"/>
            </a:spcBef>
            <a:spcAft>
              <a:spcPct val="15000"/>
            </a:spcAft>
            <a:buChar char="•"/>
          </a:pPr>
          <a:endParaRPr lang="en-IT" sz="1400" kern="1200" dirty="0"/>
        </a:p>
        <a:p>
          <a:pPr marL="114300" lvl="1" indent="-114300" algn="l" defTabSz="622300">
            <a:lnSpc>
              <a:spcPct val="90000"/>
            </a:lnSpc>
            <a:spcBef>
              <a:spcPct val="0"/>
            </a:spcBef>
            <a:spcAft>
              <a:spcPct val="15000"/>
            </a:spcAft>
            <a:buChar char="•"/>
          </a:pPr>
          <a:r>
            <a:rPr lang="it-IT" sz="1400" kern="1200" dirty="0"/>
            <a:t>Obbligo per lo Stato di risarcire danni transfrontalieri</a:t>
          </a:r>
          <a:endParaRPr lang="en-IT" sz="1400" kern="1200" dirty="0"/>
        </a:p>
      </dsp:txBody>
      <dsp:txXfrm>
        <a:off x="3662946" y="2095622"/>
        <a:ext cx="2916909" cy="1457044"/>
      </dsp:txXfrm>
    </dsp:sp>
    <dsp:sp modelId="{AEB97F00-AF1D-D341-AA27-D8953FE5BA7C}">
      <dsp:nvSpPr>
        <dsp:cNvPr id="0" name=""/>
        <dsp:cNvSpPr/>
      </dsp:nvSpPr>
      <dsp:spPr>
        <a:xfrm>
          <a:off x="4858878" y="1422821"/>
          <a:ext cx="364261" cy="364261"/>
        </a:xfrm>
        <a:prstGeom prst="ellipse">
          <a:avLst/>
        </a:prstGeom>
        <a:solidFill>
          <a:schemeClr val="accent1"/>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B030509-0547-3548-BAC7-6BFF63EA38D7}">
      <dsp:nvSpPr>
        <dsp:cNvPr id="0" name=""/>
        <dsp:cNvSpPr/>
      </dsp:nvSpPr>
      <dsp:spPr>
        <a:xfrm>
          <a:off x="7224439" y="238244"/>
          <a:ext cx="2725819" cy="8906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b" anchorCtr="0">
          <a:noAutofit/>
        </a:bodyPr>
        <a:lstStyle/>
        <a:p>
          <a:pPr marL="0" lvl="0" indent="0" algn="ctr" defTabSz="666750">
            <a:lnSpc>
              <a:spcPct val="90000"/>
            </a:lnSpc>
            <a:spcBef>
              <a:spcPct val="0"/>
            </a:spcBef>
            <a:spcAft>
              <a:spcPct val="35000"/>
            </a:spcAft>
            <a:buNone/>
          </a:pPr>
          <a:r>
            <a:rPr lang="it-IT" sz="1500" kern="1200" dirty="0"/>
            <a:t>Trattati Bilaterali/Multilaterali a carattere settoriale</a:t>
          </a:r>
          <a:endParaRPr lang="en-IT" sz="1500" kern="1200" dirty="0"/>
        </a:p>
      </dsp:txBody>
      <dsp:txXfrm>
        <a:off x="7224439" y="238244"/>
        <a:ext cx="2725819" cy="890647"/>
      </dsp:txXfrm>
    </dsp:sp>
    <dsp:sp modelId="{EC25BF4D-3487-754D-9733-EB3937A53444}">
      <dsp:nvSpPr>
        <dsp:cNvPr id="0" name=""/>
        <dsp:cNvSpPr/>
      </dsp:nvSpPr>
      <dsp:spPr>
        <a:xfrm>
          <a:off x="8525141" y="1317692"/>
          <a:ext cx="364261" cy="364261"/>
        </a:xfrm>
        <a:prstGeom prst="ellipse">
          <a:avLst/>
        </a:prstGeom>
        <a:solidFill>
          <a:schemeClr val="accent1"/>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11E302-518B-724D-96FD-905DBF988A53}">
      <dsp:nvSpPr>
        <dsp:cNvPr id="0" name=""/>
        <dsp:cNvSpPr/>
      </dsp:nvSpPr>
      <dsp:spPr>
        <a:xfrm rot="16200000">
          <a:off x="-437671" y="439556"/>
          <a:ext cx="3447737" cy="2568623"/>
        </a:xfrm>
        <a:prstGeom prst="flowChartManualOperation">
          <a:avLst/>
        </a:prstGeom>
        <a:solidFill>
          <a:schemeClr val="lt1"/>
        </a:solidFill>
        <a:ln w="1905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177800" tIns="0" rIns="176857" bIns="0" numCol="1" spcCol="1270" anchor="ctr" anchorCtr="0">
          <a:noAutofit/>
        </a:bodyPr>
        <a:lstStyle/>
        <a:p>
          <a:pPr marL="0" lvl="0" indent="0" algn="ctr" defTabSz="1244600">
            <a:lnSpc>
              <a:spcPct val="90000"/>
            </a:lnSpc>
            <a:spcBef>
              <a:spcPct val="0"/>
            </a:spcBef>
            <a:spcAft>
              <a:spcPct val="35000"/>
            </a:spcAft>
            <a:buNone/>
          </a:pPr>
          <a:r>
            <a:rPr lang="it-IT" sz="2800" kern="1200"/>
            <a:t>Conferenza di Stoccolma 1972</a:t>
          </a:r>
          <a:endParaRPr lang="en-IT" sz="2800" kern="1200"/>
        </a:p>
      </dsp:txBody>
      <dsp:txXfrm rot="5400000">
        <a:off x="1886" y="689546"/>
        <a:ext cx="2568623" cy="2068643"/>
      </dsp:txXfrm>
    </dsp:sp>
    <dsp:sp modelId="{26D3E24D-7BAF-4D40-BBA9-C6B4B5913297}">
      <dsp:nvSpPr>
        <dsp:cNvPr id="0" name=""/>
        <dsp:cNvSpPr/>
      </dsp:nvSpPr>
      <dsp:spPr>
        <a:xfrm rot="16200000">
          <a:off x="2312388" y="438824"/>
          <a:ext cx="3447737" cy="2570087"/>
        </a:xfrm>
        <a:prstGeom prst="flowChartManualOperation">
          <a:avLst/>
        </a:prstGeom>
        <a:solidFill>
          <a:schemeClr val="lt1"/>
        </a:solidFill>
        <a:ln w="1905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177800" tIns="0" rIns="176857" bIns="0" numCol="1" spcCol="1270" anchor="ctr" anchorCtr="0">
          <a:noAutofit/>
        </a:bodyPr>
        <a:lstStyle/>
        <a:p>
          <a:pPr marL="0" lvl="0" indent="0" algn="ctr" defTabSz="1244600">
            <a:lnSpc>
              <a:spcPct val="90000"/>
            </a:lnSpc>
            <a:spcBef>
              <a:spcPct val="0"/>
            </a:spcBef>
            <a:spcAft>
              <a:spcPct val="35000"/>
            </a:spcAft>
            <a:buNone/>
          </a:pPr>
          <a:r>
            <a:rPr lang="it-IT" sz="2800" kern="1200"/>
            <a:t>Conferenza di Rio 1992</a:t>
          </a:r>
          <a:endParaRPr lang="en-IT" sz="2800" kern="1200"/>
        </a:p>
      </dsp:txBody>
      <dsp:txXfrm rot="5400000">
        <a:off x="2751213" y="689546"/>
        <a:ext cx="2570087" cy="2068643"/>
      </dsp:txXfrm>
    </dsp:sp>
    <dsp:sp modelId="{34DF6866-B38F-CD4F-A45F-6778B71DEA96}">
      <dsp:nvSpPr>
        <dsp:cNvPr id="0" name=""/>
        <dsp:cNvSpPr/>
      </dsp:nvSpPr>
      <dsp:spPr>
        <a:xfrm rot="16200000">
          <a:off x="5086333" y="439556"/>
          <a:ext cx="3447737" cy="2568623"/>
        </a:xfrm>
        <a:prstGeom prst="flowChartManualOperation">
          <a:avLst/>
        </a:prstGeom>
        <a:solidFill>
          <a:schemeClr val="lt1"/>
        </a:solidFill>
        <a:ln w="1905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177800" tIns="0" rIns="176857" bIns="0" numCol="1" spcCol="1270" anchor="ctr" anchorCtr="0">
          <a:noAutofit/>
        </a:bodyPr>
        <a:lstStyle/>
        <a:p>
          <a:pPr marL="0" lvl="0" indent="0" algn="ctr" defTabSz="1244600">
            <a:lnSpc>
              <a:spcPct val="90000"/>
            </a:lnSpc>
            <a:spcBef>
              <a:spcPct val="0"/>
            </a:spcBef>
            <a:spcAft>
              <a:spcPct val="35000"/>
            </a:spcAft>
            <a:buNone/>
          </a:pPr>
          <a:r>
            <a:rPr lang="it-IT" sz="2800" kern="1200"/>
            <a:t>Conferenza di Johannesburg 2002</a:t>
          </a:r>
          <a:endParaRPr lang="en-IT" sz="2800" kern="1200"/>
        </a:p>
      </dsp:txBody>
      <dsp:txXfrm rot="5400000">
        <a:off x="5525890" y="689546"/>
        <a:ext cx="2568623" cy="2068643"/>
      </dsp:txXfrm>
    </dsp:sp>
    <dsp:sp modelId="{CE20D2F2-6D52-5944-AB91-1FED8A0AA935}">
      <dsp:nvSpPr>
        <dsp:cNvPr id="0" name=""/>
        <dsp:cNvSpPr/>
      </dsp:nvSpPr>
      <dsp:spPr>
        <a:xfrm rot="16200000">
          <a:off x="7847603" y="439556"/>
          <a:ext cx="3447737" cy="2568623"/>
        </a:xfrm>
        <a:prstGeom prst="flowChartManualOperation">
          <a:avLst/>
        </a:prstGeom>
        <a:solidFill>
          <a:schemeClr val="lt1"/>
        </a:solidFill>
        <a:ln w="1905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177800" tIns="0" rIns="176857" bIns="0" numCol="1" spcCol="1270" anchor="ctr" anchorCtr="0">
          <a:noAutofit/>
        </a:bodyPr>
        <a:lstStyle/>
        <a:p>
          <a:pPr marL="0" lvl="0" indent="0" algn="ctr" defTabSz="1244600">
            <a:lnSpc>
              <a:spcPct val="90000"/>
            </a:lnSpc>
            <a:spcBef>
              <a:spcPct val="0"/>
            </a:spcBef>
            <a:spcAft>
              <a:spcPct val="35000"/>
            </a:spcAft>
            <a:buNone/>
          </a:pPr>
          <a:r>
            <a:rPr lang="it-IT" sz="2800" kern="1200" dirty="0"/>
            <a:t>Conferenza di Rio+20 2012</a:t>
          </a:r>
          <a:endParaRPr lang="en-IT" sz="2800" kern="1200" dirty="0"/>
        </a:p>
      </dsp:txBody>
      <dsp:txXfrm rot="5400000">
        <a:off x="8287160" y="689546"/>
        <a:ext cx="2568623" cy="206864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E5EDC9-98E6-214D-851F-76D8B7645A4F}">
      <dsp:nvSpPr>
        <dsp:cNvPr id="0" name=""/>
        <dsp:cNvSpPr/>
      </dsp:nvSpPr>
      <dsp:spPr>
        <a:xfrm>
          <a:off x="2816609" y="1332168"/>
          <a:ext cx="2313569" cy="1156784"/>
        </a:xfrm>
        <a:prstGeom prst="roundRect">
          <a:avLst>
            <a:gd name="adj" fmla="val 10000"/>
          </a:avLst>
        </a:prstGeom>
        <a:solidFill>
          <a:schemeClr val="lt1"/>
        </a:solidFill>
        <a:ln w="1905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it-IT" sz="1900" b="0" kern="1200" cap="none" spc="0" dirty="0">
              <a:ln w="0"/>
              <a:solidFill>
                <a:schemeClr val="tx1"/>
              </a:solidFill>
              <a:effectLst>
                <a:outerShdw blurRad="38100" dist="19050" dir="2700000" algn="tl" rotWithShape="0">
                  <a:schemeClr val="dk1">
                    <a:alpha val="40000"/>
                  </a:schemeClr>
                </a:outerShdw>
              </a:effectLst>
            </a:rPr>
            <a:t>Tre direttrici dello sviluppo: </a:t>
          </a:r>
          <a:endParaRPr lang="en-US" sz="1900" b="0" kern="1200" cap="none" spc="0" dirty="0">
            <a:ln w="0"/>
            <a:solidFill>
              <a:schemeClr val="tx1"/>
            </a:solidFill>
            <a:effectLst>
              <a:outerShdw blurRad="38100" dist="19050" dir="2700000" algn="tl" rotWithShape="0">
                <a:schemeClr val="dk1">
                  <a:alpha val="40000"/>
                </a:schemeClr>
              </a:outerShdw>
            </a:effectLst>
          </a:endParaRPr>
        </a:p>
      </dsp:txBody>
      <dsp:txXfrm>
        <a:off x="2850490" y="1366049"/>
        <a:ext cx="2245807" cy="1089022"/>
      </dsp:txXfrm>
    </dsp:sp>
    <dsp:sp modelId="{687145BE-45F0-1842-B0BE-DDB28CA8733F}">
      <dsp:nvSpPr>
        <dsp:cNvPr id="0" name=""/>
        <dsp:cNvSpPr/>
      </dsp:nvSpPr>
      <dsp:spPr>
        <a:xfrm rot="18289469">
          <a:off x="4782626" y="1218163"/>
          <a:ext cx="1620531" cy="54492"/>
        </a:xfrm>
        <a:custGeom>
          <a:avLst/>
          <a:gdLst/>
          <a:ahLst/>
          <a:cxnLst/>
          <a:rect l="0" t="0" r="0" b="0"/>
          <a:pathLst>
            <a:path>
              <a:moveTo>
                <a:pt x="0" y="27246"/>
              </a:moveTo>
              <a:lnTo>
                <a:pt x="1620531" y="27246"/>
              </a:lnTo>
            </a:path>
          </a:pathLst>
        </a:custGeom>
        <a:noFill/>
        <a:ln w="1905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b="0" kern="1200" cap="none" spc="0">
            <a:ln w="0"/>
            <a:solidFill>
              <a:schemeClr val="tx1"/>
            </a:solidFill>
            <a:effectLst>
              <a:outerShdw blurRad="38100" dist="19050" dir="2700000" algn="tl" rotWithShape="0">
                <a:schemeClr val="dk1">
                  <a:alpha val="40000"/>
                </a:schemeClr>
              </a:outerShdw>
            </a:effectLst>
          </a:endParaRPr>
        </a:p>
      </dsp:txBody>
      <dsp:txXfrm>
        <a:off x="5552379" y="1204896"/>
        <a:ext cx="81026" cy="81026"/>
      </dsp:txXfrm>
    </dsp:sp>
    <dsp:sp modelId="{1B0072FF-D904-6349-B75D-66303A8C7D9E}">
      <dsp:nvSpPr>
        <dsp:cNvPr id="0" name=""/>
        <dsp:cNvSpPr/>
      </dsp:nvSpPr>
      <dsp:spPr>
        <a:xfrm>
          <a:off x="6055606" y="1865"/>
          <a:ext cx="2313569" cy="1156784"/>
        </a:xfrm>
        <a:prstGeom prst="roundRect">
          <a:avLst>
            <a:gd name="adj" fmla="val 10000"/>
          </a:avLst>
        </a:prstGeom>
        <a:solidFill>
          <a:schemeClr val="lt1"/>
        </a:solidFill>
        <a:ln w="1905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it-IT" sz="1900" b="0" kern="1200" cap="none" spc="0" dirty="0">
              <a:ln w="0"/>
              <a:solidFill>
                <a:schemeClr val="tx1"/>
              </a:solidFill>
              <a:effectLst>
                <a:outerShdw blurRad="38100" dist="19050" dir="2700000" algn="tl" rotWithShape="0">
                  <a:schemeClr val="dk1">
                    <a:alpha val="40000"/>
                  </a:schemeClr>
                </a:outerShdw>
              </a:effectLst>
            </a:rPr>
            <a:t>Sociale</a:t>
          </a:r>
          <a:endParaRPr lang="en-US" sz="1900" b="0" kern="1200" cap="none" spc="0" dirty="0">
            <a:ln w="0"/>
            <a:solidFill>
              <a:schemeClr val="tx1"/>
            </a:solidFill>
            <a:effectLst>
              <a:outerShdw blurRad="38100" dist="19050" dir="2700000" algn="tl" rotWithShape="0">
                <a:schemeClr val="dk1">
                  <a:alpha val="40000"/>
                </a:schemeClr>
              </a:outerShdw>
            </a:effectLst>
          </a:endParaRPr>
        </a:p>
      </dsp:txBody>
      <dsp:txXfrm>
        <a:off x="6089487" y="35746"/>
        <a:ext cx="2245807" cy="1089022"/>
      </dsp:txXfrm>
    </dsp:sp>
    <dsp:sp modelId="{5CACAE77-25A0-E749-84AA-5CB19681C934}">
      <dsp:nvSpPr>
        <dsp:cNvPr id="0" name=""/>
        <dsp:cNvSpPr/>
      </dsp:nvSpPr>
      <dsp:spPr>
        <a:xfrm>
          <a:off x="5130178" y="1883314"/>
          <a:ext cx="925427" cy="54492"/>
        </a:xfrm>
        <a:custGeom>
          <a:avLst/>
          <a:gdLst/>
          <a:ahLst/>
          <a:cxnLst/>
          <a:rect l="0" t="0" r="0" b="0"/>
          <a:pathLst>
            <a:path>
              <a:moveTo>
                <a:pt x="0" y="27246"/>
              </a:moveTo>
              <a:lnTo>
                <a:pt x="925427" y="27246"/>
              </a:lnTo>
            </a:path>
          </a:pathLst>
        </a:custGeom>
        <a:noFill/>
        <a:ln w="1905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b="0" kern="1200" cap="none" spc="0">
            <a:ln w="0"/>
            <a:solidFill>
              <a:schemeClr val="tx1"/>
            </a:solidFill>
            <a:effectLst>
              <a:outerShdw blurRad="38100" dist="19050" dir="2700000" algn="tl" rotWithShape="0">
                <a:schemeClr val="dk1">
                  <a:alpha val="40000"/>
                </a:schemeClr>
              </a:outerShdw>
            </a:effectLst>
          </a:endParaRPr>
        </a:p>
      </dsp:txBody>
      <dsp:txXfrm>
        <a:off x="5569756" y="1887424"/>
        <a:ext cx="46271" cy="46271"/>
      </dsp:txXfrm>
    </dsp:sp>
    <dsp:sp modelId="{4742C546-DAC8-BF4B-93F8-21B5D59BD9DB}">
      <dsp:nvSpPr>
        <dsp:cNvPr id="0" name=""/>
        <dsp:cNvSpPr/>
      </dsp:nvSpPr>
      <dsp:spPr>
        <a:xfrm>
          <a:off x="6055606" y="1332168"/>
          <a:ext cx="2313569" cy="1156784"/>
        </a:xfrm>
        <a:prstGeom prst="roundRect">
          <a:avLst>
            <a:gd name="adj" fmla="val 10000"/>
          </a:avLst>
        </a:prstGeom>
        <a:solidFill>
          <a:schemeClr val="lt1"/>
        </a:solidFill>
        <a:ln w="1905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it-IT" sz="1900" b="0" kern="1200" cap="none" spc="0" dirty="0">
              <a:ln w="0"/>
              <a:solidFill>
                <a:schemeClr val="tx1"/>
              </a:solidFill>
              <a:effectLst>
                <a:outerShdw blurRad="38100" dist="19050" dir="2700000" algn="tl" rotWithShape="0">
                  <a:schemeClr val="dk1">
                    <a:alpha val="40000"/>
                  </a:schemeClr>
                </a:outerShdw>
              </a:effectLst>
            </a:rPr>
            <a:t>Economica</a:t>
          </a:r>
          <a:endParaRPr lang="en-US" sz="1900" b="0" kern="1200" cap="none" spc="0" dirty="0">
            <a:ln w="0"/>
            <a:solidFill>
              <a:schemeClr val="tx1"/>
            </a:solidFill>
            <a:effectLst>
              <a:outerShdw blurRad="38100" dist="19050" dir="2700000" algn="tl" rotWithShape="0">
                <a:schemeClr val="dk1">
                  <a:alpha val="40000"/>
                </a:schemeClr>
              </a:outerShdw>
            </a:effectLst>
          </a:endParaRPr>
        </a:p>
      </dsp:txBody>
      <dsp:txXfrm>
        <a:off x="6089487" y="1366049"/>
        <a:ext cx="2245807" cy="1089022"/>
      </dsp:txXfrm>
    </dsp:sp>
    <dsp:sp modelId="{74403B1F-1DB2-2A46-832E-C1757065B350}">
      <dsp:nvSpPr>
        <dsp:cNvPr id="0" name=""/>
        <dsp:cNvSpPr/>
      </dsp:nvSpPr>
      <dsp:spPr>
        <a:xfrm rot="3310531">
          <a:off x="4782626" y="2548465"/>
          <a:ext cx="1620531" cy="54492"/>
        </a:xfrm>
        <a:custGeom>
          <a:avLst/>
          <a:gdLst/>
          <a:ahLst/>
          <a:cxnLst/>
          <a:rect l="0" t="0" r="0" b="0"/>
          <a:pathLst>
            <a:path>
              <a:moveTo>
                <a:pt x="0" y="27246"/>
              </a:moveTo>
              <a:lnTo>
                <a:pt x="1620531" y="27246"/>
              </a:lnTo>
            </a:path>
          </a:pathLst>
        </a:custGeom>
        <a:noFill/>
        <a:ln w="1905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b="0" kern="1200" cap="none" spc="0">
            <a:ln w="0"/>
            <a:solidFill>
              <a:schemeClr val="tx1"/>
            </a:solidFill>
            <a:effectLst>
              <a:outerShdw blurRad="38100" dist="19050" dir="2700000" algn="tl" rotWithShape="0">
                <a:schemeClr val="dk1">
                  <a:alpha val="40000"/>
                </a:schemeClr>
              </a:outerShdw>
            </a:effectLst>
          </a:endParaRPr>
        </a:p>
      </dsp:txBody>
      <dsp:txXfrm>
        <a:off x="5552379" y="2535198"/>
        <a:ext cx="81026" cy="81026"/>
      </dsp:txXfrm>
    </dsp:sp>
    <dsp:sp modelId="{DE97F16E-F79B-8746-9613-80CA0C087441}">
      <dsp:nvSpPr>
        <dsp:cNvPr id="0" name=""/>
        <dsp:cNvSpPr/>
      </dsp:nvSpPr>
      <dsp:spPr>
        <a:xfrm>
          <a:off x="6055606" y="2662470"/>
          <a:ext cx="2313569" cy="1156784"/>
        </a:xfrm>
        <a:prstGeom prst="roundRect">
          <a:avLst>
            <a:gd name="adj" fmla="val 10000"/>
          </a:avLst>
        </a:prstGeom>
        <a:solidFill>
          <a:schemeClr val="lt1"/>
        </a:solidFill>
        <a:ln w="1905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it-IT" sz="1900" b="0" kern="1200" cap="none" spc="0" dirty="0">
              <a:ln w="0"/>
              <a:solidFill>
                <a:schemeClr val="tx1"/>
              </a:solidFill>
              <a:effectLst>
                <a:outerShdw blurRad="38100" dist="19050" dir="2700000" algn="tl" rotWithShape="0">
                  <a:schemeClr val="dk1">
                    <a:alpha val="40000"/>
                  </a:schemeClr>
                </a:outerShdw>
              </a:effectLst>
            </a:rPr>
            <a:t>Ambientale</a:t>
          </a:r>
          <a:endParaRPr lang="en-US" sz="1900" b="0" kern="1200" cap="none" spc="0" dirty="0">
            <a:ln w="0"/>
            <a:solidFill>
              <a:schemeClr val="tx1"/>
            </a:solidFill>
            <a:effectLst>
              <a:outerShdw blurRad="38100" dist="19050" dir="2700000" algn="tl" rotWithShape="0">
                <a:schemeClr val="dk1">
                  <a:alpha val="40000"/>
                </a:schemeClr>
              </a:outerShdw>
            </a:effectLst>
          </a:endParaRPr>
        </a:p>
      </dsp:txBody>
      <dsp:txXfrm>
        <a:off x="6089487" y="2696351"/>
        <a:ext cx="2245807" cy="1089022"/>
      </dsp:txXfrm>
    </dsp:sp>
    <dsp:sp modelId="{F76E2CD9-164F-AD4A-87D1-37251336A015}">
      <dsp:nvSpPr>
        <dsp:cNvPr id="0" name=""/>
        <dsp:cNvSpPr/>
      </dsp:nvSpPr>
      <dsp:spPr>
        <a:xfrm>
          <a:off x="178330" y="1354575"/>
          <a:ext cx="2313569" cy="1156784"/>
        </a:xfrm>
        <a:prstGeom prst="roundRect">
          <a:avLst>
            <a:gd name="adj" fmla="val 10000"/>
          </a:avLst>
        </a:prstGeom>
        <a:solidFill>
          <a:schemeClr val="lt1"/>
        </a:solidFill>
        <a:ln w="1905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it-IT" sz="1900" kern="1200" dirty="0"/>
            <a:t>Programma d’azione per le persone, il pianeta e la prosperità</a:t>
          </a:r>
          <a:endParaRPr lang="en-US" sz="1900" b="0" kern="1200" cap="none" spc="0" dirty="0">
            <a:ln w="0"/>
            <a:solidFill>
              <a:schemeClr val="tx1"/>
            </a:solidFill>
            <a:effectLst>
              <a:outerShdw blurRad="38100" dist="19050" dir="2700000" algn="tl" rotWithShape="0">
                <a:schemeClr val="dk1">
                  <a:alpha val="40000"/>
                </a:schemeClr>
              </a:outerShdw>
            </a:effectLst>
          </a:endParaRPr>
        </a:p>
      </dsp:txBody>
      <dsp:txXfrm>
        <a:off x="212211" y="1388456"/>
        <a:ext cx="2245807" cy="108902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66C9B2-A606-BA49-9279-3A630377CC04}">
      <dsp:nvSpPr>
        <dsp:cNvPr id="0" name=""/>
        <dsp:cNvSpPr/>
      </dsp:nvSpPr>
      <dsp:spPr>
        <a:xfrm>
          <a:off x="675" y="1163"/>
          <a:ext cx="1880107" cy="1467221"/>
        </a:xfrm>
        <a:prstGeom prst="roundRect">
          <a:avLst>
            <a:gd name="adj" fmla="val 10000"/>
          </a:avLst>
        </a:prstGeom>
        <a:solidFill>
          <a:schemeClr val="lt1"/>
        </a:solidFill>
        <a:ln w="1905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t-IT" sz="1500" kern="1200" dirty="0"/>
            <a:t>Convenzione di Vienna sulla protezione dell’ozono 1985 – protocollo di Montreal 1987</a:t>
          </a:r>
          <a:endParaRPr lang="en-IT" sz="1500" kern="1200" dirty="0"/>
        </a:p>
      </dsp:txBody>
      <dsp:txXfrm>
        <a:off x="43648" y="44136"/>
        <a:ext cx="1794161" cy="1381275"/>
      </dsp:txXfrm>
    </dsp:sp>
    <dsp:sp modelId="{58EEAC3F-3310-1F44-9B4F-8BACFBFE8232}">
      <dsp:nvSpPr>
        <dsp:cNvPr id="0" name=""/>
        <dsp:cNvSpPr/>
      </dsp:nvSpPr>
      <dsp:spPr>
        <a:xfrm>
          <a:off x="2196641" y="1163"/>
          <a:ext cx="1880107" cy="1467221"/>
        </a:xfrm>
        <a:prstGeom prst="roundRect">
          <a:avLst>
            <a:gd name="adj" fmla="val 10000"/>
          </a:avLst>
        </a:prstGeom>
        <a:solidFill>
          <a:schemeClr val="lt1"/>
        </a:solidFill>
        <a:ln w="1905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t-IT" sz="1500" kern="1200" dirty="0"/>
            <a:t>Convenzione di New York sui cambiamenti climatici</a:t>
          </a:r>
          <a:endParaRPr lang="en-IT" sz="1500" kern="1200" dirty="0"/>
        </a:p>
      </dsp:txBody>
      <dsp:txXfrm>
        <a:off x="2239614" y="44136"/>
        <a:ext cx="1794161" cy="1381275"/>
      </dsp:txXfrm>
    </dsp:sp>
    <dsp:sp modelId="{0616EF76-B430-BA44-84A4-E87717B00EEC}">
      <dsp:nvSpPr>
        <dsp:cNvPr id="0" name=""/>
        <dsp:cNvSpPr/>
      </dsp:nvSpPr>
      <dsp:spPr>
        <a:xfrm>
          <a:off x="4392607" y="1163"/>
          <a:ext cx="1880107" cy="1467221"/>
        </a:xfrm>
        <a:prstGeom prst="roundRect">
          <a:avLst>
            <a:gd name="adj" fmla="val 10000"/>
          </a:avLst>
        </a:prstGeom>
        <a:solidFill>
          <a:schemeClr val="lt1"/>
        </a:solidFill>
        <a:ln w="1905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t-IT" sz="1500" kern="1200"/>
            <a:t>Protocollo di Kyoto 1997</a:t>
          </a:r>
          <a:endParaRPr lang="en-IT" sz="1500" kern="1200"/>
        </a:p>
      </dsp:txBody>
      <dsp:txXfrm>
        <a:off x="4435580" y="44136"/>
        <a:ext cx="1794161" cy="1381275"/>
      </dsp:txXfrm>
    </dsp:sp>
    <dsp:sp modelId="{1FEFF613-F62D-BA43-9EC5-152B5155C54F}">
      <dsp:nvSpPr>
        <dsp:cNvPr id="0" name=""/>
        <dsp:cNvSpPr/>
      </dsp:nvSpPr>
      <dsp:spPr>
        <a:xfrm>
          <a:off x="6588573" y="1163"/>
          <a:ext cx="5132092" cy="1467221"/>
        </a:xfrm>
        <a:prstGeom prst="roundRect">
          <a:avLst>
            <a:gd name="adj" fmla="val 10000"/>
          </a:avLst>
        </a:prstGeom>
        <a:solidFill>
          <a:schemeClr val="lt1"/>
        </a:solidFill>
        <a:ln w="1905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t-IT" sz="1500" kern="1200" dirty="0"/>
            <a:t>Accordo di Parigi 2015</a:t>
          </a:r>
          <a:endParaRPr lang="en-IT" sz="1500" kern="1200" dirty="0"/>
        </a:p>
      </dsp:txBody>
      <dsp:txXfrm>
        <a:off x="6631546" y="44136"/>
        <a:ext cx="5046146" cy="1381275"/>
      </dsp:txXfrm>
    </dsp:sp>
    <dsp:sp modelId="{1F7E7817-1B8C-7C46-8901-42F12593BE2E}">
      <dsp:nvSpPr>
        <dsp:cNvPr id="0" name=""/>
        <dsp:cNvSpPr/>
      </dsp:nvSpPr>
      <dsp:spPr>
        <a:xfrm>
          <a:off x="6588573" y="1766134"/>
          <a:ext cx="1089372" cy="1467221"/>
        </a:xfrm>
        <a:prstGeom prst="roundRect">
          <a:avLst>
            <a:gd name="adj" fmla="val 10000"/>
          </a:avLst>
        </a:prstGeom>
        <a:solidFill>
          <a:schemeClr val="lt1"/>
        </a:solidFill>
        <a:ln w="1905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it-IT" sz="1400" kern="1200" dirty="0"/>
            <a:t>Riduzione di emissioni</a:t>
          </a:r>
          <a:endParaRPr lang="en-IT" sz="1400" kern="1200" dirty="0"/>
        </a:p>
      </dsp:txBody>
      <dsp:txXfrm>
        <a:off x="6620480" y="1798041"/>
        <a:ext cx="1025558" cy="1403407"/>
      </dsp:txXfrm>
    </dsp:sp>
    <dsp:sp modelId="{D86EADA6-6E54-A046-986E-0B6F97875980}">
      <dsp:nvSpPr>
        <dsp:cNvPr id="0" name=""/>
        <dsp:cNvSpPr/>
      </dsp:nvSpPr>
      <dsp:spPr>
        <a:xfrm>
          <a:off x="7835874" y="1766134"/>
          <a:ext cx="1264522" cy="1467221"/>
        </a:xfrm>
        <a:prstGeom prst="roundRect">
          <a:avLst>
            <a:gd name="adj" fmla="val 10000"/>
          </a:avLst>
        </a:prstGeom>
        <a:solidFill>
          <a:schemeClr val="lt1"/>
        </a:solidFill>
        <a:ln w="1905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it-IT" sz="1400" kern="1200" dirty="0"/>
            <a:t>Assistenza finanziaria</a:t>
          </a:r>
          <a:endParaRPr lang="en-IT" sz="1400" kern="1200" dirty="0"/>
        </a:p>
      </dsp:txBody>
      <dsp:txXfrm>
        <a:off x="7872911" y="1803171"/>
        <a:ext cx="1190448" cy="1393147"/>
      </dsp:txXfrm>
    </dsp:sp>
    <dsp:sp modelId="{D3422D31-DF70-854E-8FE2-B77E5439B45D}">
      <dsp:nvSpPr>
        <dsp:cNvPr id="0" name=""/>
        <dsp:cNvSpPr/>
      </dsp:nvSpPr>
      <dsp:spPr>
        <a:xfrm>
          <a:off x="9258326" y="1766134"/>
          <a:ext cx="1176176" cy="1467221"/>
        </a:xfrm>
        <a:prstGeom prst="roundRect">
          <a:avLst>
            <a:gd name="adj" fmla="val 10000"/>
          </a:avLst>
        </a:prstGeom>
        <a:solidFill>
          <a:schemeClr val="lt1"/>
        </a:solidFill>
        <a:ln w="1905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it-IT" sz="1400" kern="1200" dirty="0"/>
            <a:t>Meccanismi di controllo</a:t>
          </a:r>
          <a:endParaRPr lang="en-IT" sz="1400" kern="1200" dirty="0"/>
        </a:p>
      </dsp:txBody>
      <dsp:txXfrm>
        <a:off x="9292775" y="1800583"/>
        <a:ext cx="1107278" cy="1398323"/>
      </dsp:txXfrm>
    </dsp:sp>
    <dsp:sp modelId="{BCD6297C-E995-124D-838A-043C41F64DAF}">
      <dsp:nvSpPr>
        <dsp:cNvPr id="0" name=""/>
        <dsp:cNvSpPr/>
      </dsp:nvSpPr>
      <dsp:spPr>
        <a:xfrm>
          <a:off x="10592432" y="1766134"/>
          <a:ext cx="1128233" cy="1467221"/>
        </a:xfrm>
        <a:prstGeom prst="roundRect">
          <a:avLst>
            <a:gd name="adj" fmla="val 10000"/>
          </a:avLst>
        </a:prstGeom>
        <a:solidFill>
          <a:schemeClr val="lt1"/>
        </a:solidFill>
        <a:ln w="1905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it-IT" sz="1400" kern="1200"/>
            <a:t>Natura giuridica</a:t>
          </a:r>
          <a:endParaRPr lang="en-IT" sz="1400" kern="1200"/>
        </a:p>
      </dsp:txBody>
      <dsp:txXfrm>
        <a:off x="10625477" y="1799179"/>
        <a:ext cx="1062143" cy="140113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D6E013-EF64-CC4A-B0F9-F9A8AF7E683D}">
      <dsp:nvSpPr>
        <dsp:cNvPr id="0" name=""/>
        <dsp:cNvSpPr/>
      </dsp:nvSpPr>
      <dsp:spPr>
        <a:xfrm>
          <a:off x="3266" y="0"/>
          <a:ext cx="3615128" cy="738664"/>
        </a:xfrm>
        <a:prstGeom prst="homePlate">
          <a:avLst/>
        </a:prstGeom>
        <a:noFill/>
        <a:ln w="1905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85344" tIns="42672" rIns="21336" bIns="42672" numCol="1" spcCol="1270" anchor="ctr" anchorCtr="0">
          <a:noAutofit/>
        </a:bodyPr>
        <a:lstStyle/>
        <a:p>
          <a:pPr marL="0" lvl="0" indent="0" algn="ctr" defTabSz="711200">
            <a:lnSpc>
              <a:spcPct val="90000"/>
            </a:lnSpc>
            <a:spcBef>
              <a:spcPct val="0"/>
            </a:spcBef>
            <a:spcAft>
              <a:spcPct val="35000"/>
            </a:spcAft>
            <a:buNone/>
          </a:pPr>
          <a:r>
            <a:rPr lang="it-IT" sz="1600" kern="1200" dirty="0"/>
            <a:t>Firmato: 22 aprile 2016</a:t>
          </a:r>
          <a:endParaRPr lang="en-IT" sz="1600" kern="1200" dirty="0"/>
        </a:p>
      </dsp:txBody>
      <dsp:txXfrm>
        <a:off x="3266" y="0"/>
        <a:ext cx="3430462" cy="738664"/>
      </dsp:txXfrm>
    </dsp:sp>
    <dsp:sp modelId="{6584880A-D65E-2F48-8672-F4A5020D26B5}">
      <dsp:nvSpPr>
        <dsp:cNvPr id="0" name=""/>
        <dsp:cNvSpPr/>
      </dsp:nvSpPr>
      <dsp:spPr>
        <a:xfrm>
          <a:off x="2840814" y="0"/>
          <a:ext cx="3887903" cy="738664"/>
        </a:xfrm>
        <a:prstGeom prst="chevron">
          <a:avLst/>
        </a:prstGeom>
        <a:noFill/>
        <a:ln w="1905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64008" tIns="42672" rIns="21336" bIns="42672" numCol="1" spcCol="1270" anchor="ctr" anchorCtr="0">
          <a:noAutofit/>
        </a:bodyPr>
        <a:lstStyle/>
        <a:p>
          <a:pPr marL="0" lvl="0" indent="0" algn="ctr" defTabSz="711200">
            <a:lnSpc>
              <a:spcPct val="90000"/>
            </a:lnSpc>
            <a:spcBef>
              <a:spcPct val="0"/>
            </a:spcBef>
            <a:spcAft>
              <a:spcPct val="35000"/>
            </a:spcAft>
            <a:buNone/>
          </a:pPr>
          <a:r>
            <a:rPr lang="it-IT" sz="1600" kern="1200" dirty="0"/>
            <a:t>Ratificato dall’UE: </a:t>
          </a:r>
        </a:p>
        <a:p>
          <a:pPr marL="0" lvl="0" indent="0" algn="ctr" defTabSz="711200">
            <a:lnSpc>
              <a:spcPct val="90000"/>
            </a:lnSpc>
            <a:spcBef>
              <a:spcPct val="0"/>
            </a:spcBef>
            <a:spcAft>
              <a:spcPct val="35000"/>
            </a:spcAft>
            <a:buNone/>
          </a:pPr>
          <a:r>
            <a:rPr lang="it-IT" sz="1600" kern="1200" dirty="0"/>
            <a:t>5 ottobre 2016.</a:t>
          </a:r>
          <a:endParaRPr lang="en-IT" sz="1600" kern="1200" dirty="0"/>
        </a:p>
      </dsp:txBody>
      <dsp:txXfrm>
        <a:off x="3210146" y="0"/>
        <a:ext cx="3149239" cy="738664"/>
      </dsp:txXfrm>
    </dsp:sp>
    <dsp:sp modelId="{9B81896B-800F-F649-8FB3-BB14B67F13BA}">
      <dsp:nvSpPr>
        <dsp:cNvPr id="0" name=""/>
        <dsp:cNvSpPr/>
      </dsp:nvSpPr>
      <dsp:spPr>
        <a:xfrm>
          <a:off x="5954404" y="0"/>
          <a:ext cx="3887903" cy="738664"/>
        </a:xfrm>
        <a:prstGeom prst="chevron">
          <a:avLst/>
        </a:prstGeom>
        <a:noFill/>
        <a:ln w="1905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64008" tIns="42672" rIns="21336" bIns="42672" numCol="1" spcCol="1270" anchor="ctr" anchorCtr="0">
          <a:noAutofit/>
        </a:bodyPr>
        <a:lstStyle/>
        <a:p>
          <a:pPr marL="0" lvl="0" indent="0" algn="ctr" defTabSz="711200">
            <a:lnSpc>
              <a:spcPct val="90000"/>
            </a:lnSpc>
            <a:spcBef>
              <a:spcPct val="0"/>
            </a:spcBef>
            <a:spcAft>
              <a:spcPct val="35000"/>
            </a:spcAft>
            <a:buNone/>
          </a:pPr>
          <a:r>
            <a:rPr lang="it-IT" sz="1600" kern="1200" dirty="0"/>
            <a:t>Inizio dell’applicazione degli </a:t>
          </a:r>
        </a:p>
        <a:p>
          <a:pPr marL="0" lvl="0" indent="0" algn="ctr" defTabSz="711200">
            <a:lnSpc>
              <a:spcPct val="90000"/>
            </a:lnSpc>
            <a:spcBef>
              <a:spcPct val="0"/>
            </a:spcBef>
            <a:spcAft>
              <a:spcPct val="35000"/>
            </a:spcAft>
            <a:buNone/>
          </a:pPr>
          <a:r>
            <a:rPr lang="it-IT" sz="1600" kern="1200" dirty="0"/>
            <a:t>obblighi nazionali: 2020 </a:t>
          </a:r>
          <a:endParaRPr lang="en-IT" sz="1600" kern="1200" dirty="0"/>
        </a:p>
      </dsp:txBody>
      <dsp:txXfrm>
        <a:off x="6323736" y="0"/>
        <a:ext cx="3149239" cy="738664"/>
      </dsp:txXfrm>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DD33A-CDE8-01B9-E7B0-C97157C64C5D}"/>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IT"/>
          </a:p>
        </p:txBody>
      </p:sp>
      <p:sp>
        <p:nvSpPr>
          <p:cNvPr id="3" name="Subtitle 2">
            <a:extLst>
              <a:ext uri="{FF2B5EF4-FFF2-40B4-BE49-F238E27FC236}">
                <a16:creationId xmlns:a16="http://schemas.microsoft.com/office/drawing/2014/main" id="{7B134128-8E67-076A-0C62-42DB738FA3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IT"/>
          </a:p>
        </p:txBody>
      </p:sp>
      <p:sp>
        <p:nvSpPr>
          <p:cNvPr id="4" name="Date Placeholder 3">
            <a:extLst>
              <a:ext uri="{FF2B5EF4-FFF2-40B4-BE49-F238E27FC236}">
                <a16:creationId xmlns:a16="http://schemas.microsoft.com/office/drawing/2014/main" id="{DF80EC17-C0B2-837D-2B31-5378F26A5453}"/>
              </a:ext>
            </a:extLst>
          </p:cNvPr>
          <p:cNvSpPr>
            <a:spLocks noGrp="1"/>
          </p:cNvSpPr>
          <p:nvPr>
            <p:ph type="dt" sz="half" idx="10"/>
          </p:nvPr>
        </p:nvSpPr>
        <p:spPr/>
        <p:txBody>
          <a:bodyPr/>
          <a:lstStyle/>
          <a:p>
            <a:fld id="{35F1B567-FAD5-49AD-9050-733C17F9B348}" type="datetimeFigureOut">
              <a:rPr lang="it-IT" smtClean="0"/>
              <a:t>26/03/25</a:t>
            </a:fld>
            <a:endParaRPr lang="it-IT"/>
          </a:p>
        </p:txBody>
      </p:sp>
      <p:sp>
        <p:nvSpPr>
          <p:cNvPr id="5" name="Footer Placeholder 4">
            <a:extLst>
              <a:ext uri="{FF2B5EF4-FFF2-40B4-BE49-F238E27FC236}">
                <a16:creationId xmlns:a16="http://schemas.microsoft.com/office/drawing/2014/main" id="{8A63E09F-E488-AEA9-9D2E-47A2A135E6EA}"/>
              </a:ext>
            </a:extLst>
          </p:cNvPr>
          <p:cNvSpPr>
            <a:spLocks noGrp="1"/>
          </p:cNvSpPr>
          <p:nvPr>
            <p:ph type="ftr" sz="quarter" idx="11"/>
          </p:nvPr>
        </p:nvSpPr>
        <p:spPr/>
        <p:txBody>
          <a:bodyPr/>
          <a:lstStyle/>
          <a:p>
            <a:endParaRPr lang="it-IT"/>
          </a:p>
        </p:txBody>
      </p:sp>
      <p:sp>
        <p:nvSpPr>
          <p:cNvPr id="6" name="Slide Number Placeholder 5">
            <a:extLst>
              <a:ext uri="{FF2B5EF4-FFF2-40B4-BE49-F238E27FC236}">
                <a16:creationId xmlns:a16="http://schemas.microsoft.com/office/drawing/2014/main" id="{1C1D7B04-65CA-A830-F9B5-367D18F22BAD}"/>
              </a:ext>
            </a:extLst>
          </p:cNvPr>
          <p:cNvSpPr>
            <a:spLocks noGrp="1"/>
          </p:cNvSpPr>
          <p:nvPr>
            <p:ph type="sldNum" sz="quarter" idx="12"/>
          </p:nvPr>
        </p:nvSpPr>
        <p:spPr/>
        <p:txBody>
          <a:bodyPr/>
          <a:lstStyle/>
          <a:p>
            <a:fld id="{07CE8CD5-F42A-4DC8-88FF-5A6F03DC2F97}" type="slidenum">
              <a:rPr lang="it-IT" smtClean="0"/>
              <a:t>‹#›</a:t>
            </a:fld>
            <a:endParaRPr lang="it-IT"/>
          </a:p>
        </p:txBody>
      </p:sp>
    </p:spTree>
    <p:extLst>
      <p:ext uri="{BB962C8B-B14F-4D97-AF65-F5344CB8AC3E}">
        <p14:creationId xmlns:p14="http://schemas.microsoft.com/office/powerpoint/2010/main" val="2151745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AD126-1C06-68CF-F969-235E3B4E84FF}"/>
              </a:ext>
            </a:extLst>
          </p:cNvPr>
          <p:cNvSpPr>
            <a:spLocks noGrp="1"/>
          </p:cNvSpPr>
          <p:nvPr>
            <p:ph type="title"/>
          </p:nvPr>
        </p:nvSpPr>
        <p:spPr/>
        <p:txBody>
          <a:bodyPr/>
          <a:lstStyle/>
          <a:p>
            <a:r>
              <a:rPr lang="en-GB"/>
              <a:t>Click to edit Master title style</a:t>
            </a:r>
            <a:endParaRPr lang="en-IT"/>
          </a:p>
        </p:txBody>
      </p:sp>
      <p:sp>
        <p:nvSpPr>
          <p:cNvPr id="3" name="Vertical Text Placeholder 2">
            <a:extLst>
              <a:ext uri="{FF2B5EF4-FFF2-40B4-BE49-F238E27FC236}">
                <a16:creationId xmlns:a16="http://schemas.microsoft.com/office/drawing/2014/main" id="{D0FB4A01-0F49-2ABB-2696-F3863E77CBC2}"/>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Date Placeholder 3">
            <a:extLst>
              <a:ext uri="{FF2B5EF4-FFF2-40B4-BE49-F238E27FC236}">
                <a16:creationId xmlns:a16="http://schemas.microsoft.com/office/drawing/2014/main" id="{2B41EA7D-757D-2D4E-A4E2-B5EB0B25E7D6}"/>
              </a:ext>
            </a:extLst>
          </p:cNvPr>
          <p:cNvSpPr>
            <a:spLocks noGrp="1"/>
          </p:cNvSpPr>
          <p:nvPr>
            <p:ph type="dt" sz="half" idx="10"/>
          </p:nvPr>
        </p:nvSpPr>
        <p:spPr/>
        <p:txBody>
          <a:bodyPr/>
          <a:lstStyle/>
          <a:p>
            <a:fld id="{35F1B567-FAD5-49AD-9050-733C17F9B348}" type="datetimeFigureOut">
              <a:rPr lang="it-IT" smtClean="0"/>
              <a:t>26/03/25</a:t>
            </a:fld>
            <a:endParaRPr lang="it-IT"/>
          </a:p>
        </p:txBody>
      </p:sp>
      <p:sp>
        <p:nvSpPr>
          <p:cNvPr id="5" name="Footer Placeholder 4">
            <a:extLst>
              <a:ext uri="{FF2B5EF4-FFF2-40B4-BE49-F238E27FC236}">
                <a16:creationId xmlns:a16="http://schemas.microsoft.com/office/drawing/2014/main" id="{BEB9BF40-8BB0-B2E2-2275-0630D7224886}"/>
              </a:ext>
            </a:extLst>
          </p:cNvPr>
          <p:cNvSpPr>
            <a:spLocks noGrp="1"/>
          </p:cNvSpPr>
          <p:nvPr>
            <p:ph type="ftr" sz="quarter" idx="11"/>
          </p:nvPr>
        </p:nvSpPr>
        <p:spPr/>
        <p:txBody>
          <a:bodyPr/>
          <a:lstStyle/>
          <a:p>
            <a:endParaRPr lang="it-IT"/>
          </a:p>
        </p:txBody>
      </p:sp>
      <p:sp>
        <p:nvSpPr>
          <p:cNvPr id="6" name="Slide Number Placeholder 5">
            <a:extLst>
              <a:ext uri="{FF2B5EF4-FFF2-40B4-BE49-F238E27FC236}">
                <a16:creationId xmlns:a16="http://schemas.microsoft.com/office/drawing/2014/main" id="{38F4B4CF-B3AB-0A48-A8B3-9BC6AB54B3F2}"/>
              </a:ext>
            </a:extLst>
          </p:cNvPr>
          <p:cNvSpPr>
            <a:spLocks noGrp="1"/>
          </p:cNvSpPr>
          <p:nvPr>
            <p:ph type="sldNum" sz="quarter" idx="12"/>
          </p:nvPr>
        </p:nvSpPr>
        <p:spPr/>
        <p:txBody>
          <a:bodyPr/>
          <a:lstStyle/>
          <a:p>
            <a:fld id="{07CE8CD5-F42A-4DC8-88FF-5A6F03DC2F97}" type="slidenum">
              <a:rPr lang="it-IT" smtClean="0"/>
              <a:t>‹#›</a:t>
            </a:fld>
            <a:endParaRPr lang="it-IT"/>
          </a:p>
        </p:txBody>
      </p:sp>
    </p:spTree>
    <p:extLst>
      <p:ext uri="{BB962C8B-B14F-4D97-AF65-F5344CB8AC3E}">
        <p14:creationId xmlns:p14="http://schemas.microsoft.com/office/powerpoint/2010/main" val="26935767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A14C9DE-115B-60A5-F80F-E7513D0E531C}"/>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IT"/>
          </a:p>
        </p:txBody>
      </p:sp>
      <p:sp>
        <p:nvSpPr>
          <p:cNvPr id="3" name="Vertical Text Placeholder 2">
            <a:extLst>
              <a:ext uri="{FF2B5EF4-FFF2-40B4-BE49-F238E27FC236}">
                <a16:creationId xmlns:a16="http://schemas.microsoft.com/office/drawing/2014/main" id="{9026EEAC-9F7F-BA93-F143-5229DE0D6618}"/>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Date Placeholder 3">
            <a:extLst>
              <a:ext uri="{FF2B5EF4-FFF2-40B4-BE49-F238E27FC236}">
                <a16:creationId xmlns:a16="http://schemas.microsoft.com/office/drawing/2014/main" id="{9126AB37-8441-31A7-D93B-811D807247B9}"/>
              </a:ext>
            </a:extLst>
          </p:cNvPr>
          <p:cNvSpPr>
            <a:spLocks noGrp="1"/>
          </p:cNvSpPr>
          <p:nvPr>
            <p:ph type="dt" sz="half" idx="10"/>
          </p:nvPr>
        </p:nvSpPr>
        <p:spPr/>
        <p:txBody>
          <a:bodyPr/>
          <a:lstStyle/>
          <a:p>
            <a:fld id="{35F1B567-FAD5-49AD-9050-733C17F9B348}" type="datetimeFigureOut">
              <a:rPr lang="it-IT" smtClean="0"/>
              <a:t>26/03/25</a:t>
            </a:fld>
            <a:endParaRPr lang="it-IT"/>
          </a:p>
        </p:txBody>
      </p:sp>
      <p:sp>
        <p:nvSpPr>
          <p:cNvPr id="5" name="Footer Placeholder 4">
            <a:extLst>
              <a:ext uri="{FF2B5EF4-FFF2-40B4-BE49-F238E27FC236}">
                <a16:creationId xmlns:a16="http://schemas.microsoft.com/office/drawing/2014/main" id="{3FD8C8CD-32A8-1C31-F064-2EAE7FCB05CD}"/>
              </a:ext>
            </a:extLst>
          </p:cNvPr>
          <p:cNvSpPr>
            <a:spLocks noGrp="1"/>
          </p:cNvSpPr>
          <p:nvPr>
            <p:ph type="ftr" sz="quarter" idx="11"/>
          </p:nvPr>
        </p:nvSpPr>
        <p:spPr/>
        <p:txBody>
          <a:bodyPr/>
          <a:lstStyle/>
          <a:p>
            <a:endParaRPr lang="it-IT"/>
          </a:p>
        </p:txBody>
      </p:sp>
      <p:sp>
        <p:nvSpPr>
          <p:cNvPr id="6" name="Slide Number Placeholder 5">
            <a:extLst>
              <a:ext uri="{FF2B5EF4-FFF2-40B4-BE49-F238E27FC236}">
                <a16:creationId xmlns:a16="http://schemas.microsoft.com/office/drawing/2014/main" id="{F042B9C4-921D-6A19-FB19-C2047EFE8AFE}"/>
              </a:ext>
            </a:extLst>
          </p:cNvPr>
          <p:cNvSpPr>
            <a:spLocks noGrp="1"/>
          </p:cNvSpPr>
          <p:nvPr>
            <p:ph type="sldNum" sz="quarter" idx="12"/>
          </p:nvPr>
        </p:nvSpPr>
        <p:spPr/>
        <p:txBody>
          <a:bodyPr/>
          <a:lstStyle/>
          <a:p>
            <a:fld id="{07CE8CD5-F42A-4DC8-88FF-5A6F03DC2F97}" type="slidenum">
              <a:rPr lang="it-IT" smtClean="0"/>
              <a:t>‹#›</a:t>
            </a:fld>
            <a:endParaRPr lang="it-IT"/>
          </a:p>
        </p:txBody>
      </p:sp>
    </p:spTree>
    <p:extLst>
      <p:ext uri="{BB962C8B-B14F-4D97-AF65-F5344CB8AC3E}">
        <p14:creationId xmlns:p14="http://schemas.microsoft.com/office/powerpoint/2010/main" val="2456845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92BC0-505A-1734-F7E5-6462594C88FC}"/>
              </a:ext>
            </a:extLst>
          </p:cNvPr>
          <p:cNvSpPr>
            <a:spLocks noGrp="1"/>
          </p:cNvSpPr>
          <p:nvPr>
            <p:ph type="title"/>
          </p:nvPr>
        </p:nvSpPr>
        <p:spPr/>
        <p:txBody>
          <a:bodyPr/>
          <a:lstStyle/>
          <a:p>
            <a:r>
              <a:rPr lang="en-GB"/>
              <a:t>Click to edit Master title style</a:t>
            </a:r>
            <a:endParaRPr lang="en-IT"/>
          </a:p>
        </p:txBody>
      </p:sp>
      <p:sp>
        <p:nvSpPr>
          <p:cNvPr id="3" name="Content Placeholder 2">
            <a:extLst>
              <a:ext uri="{FF2B5EF4-FFF2-40B4-BE49-F238E27FC236}">
                <a16:creationId xmlns:a16="http://schemas.microsoft.com/office/drawing/2014/main" id="{C6431B60-DC69-D364-C9A3-13BD3B60B634}"/>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Date Placeholder 3">
            <a:extLst>
              <a:ext uri="{FF2B5EF4-FFF2-40B4-BE49-F238E27FC236}">
                <a16:creationId xmlns:a16="http://schemas.microsoft.com/office/drawing/2014/main" id="{2BCF508D-9233-740F-F574-AABA8F876DBE}"/>
              </a:ext>
            </a:extLst>
          </p:cNvPr>
          <p:cNvSpPr>
            <a:spLocks noGrp="1"/>
          </p:cNvSpPr>
          <p:nvPr>
            <p:ph type="dt" sz="half" idx="10"/>
          </p:nvPr>
        </p:nvSpPr>
        <p:spPr/>
        <p:txBody>
          <a:bodyPr/>
          <a:lstStyle/>
          <a:p>
            <a:fld id="{35F1B567-FAD5-49AD-9050-733C17F9B348}" type="datetimeFigureOut">
              <a:rPr lang="it-IT" smtClean="0"/>
              <a:t>26/03/25</a:t>
            </a:fld>
            <a:endParaRPr lang="it-IT"/>
          </a:p>
        </p:txBody>
      </p:sp>
      <p:sp>
        <p:nvSpPr>
          <p:cNvPr id="5" name="Footer Placeholder 4">
            <a:extLst>
              <a:ext uri="{FF2B5EF4-FFF2-40B4-BE49-F238E27FC236}">
                <a16:creationId xmlns:a16="http://schemas.microsoft.com/office/drawing/2014/main" id="{9A23125E-1611-58B3-F9B6-2C10EB57DB49}"/>
              </a:ext>
            </a:extLst>
          </p:cNvPr>
          <p:cNvSpPr>
            <a:spLocks noGrp="1"/>
          </p:cNvSpPr>
          <p:nvPr>
            <p:ph type="ftr" sz="quarter" idx="11"/>
          </p:nvPr>
        </p:nvSpPr>
        <p:spPr/>
        <p:txBody>
          <a:bodyPr/>
          <a:lstStyle/>
          <a:p>
            <a:endParaRPr lang="it-IT"/>
          </a:p>
        </p:txBody>
      </p:sp>
      <p:sp>
        <p:nvSpPr>
          <p:cNvPr id="6" name="Slide Number Placeholder 5">
            <a:extLst>
              <a:ext uri="{FF2B5EF4-FFF2-40B4-BE49-F238E27FC236}">
                <a16:creationId xmlns:a16="http://schemas.microsoft.com/office/drawing/2014/main" id="{0EAD96F1-16D4-0990-4716-F07776BDF11F}"/>
              </a:ext>
            </a:extLst>
          </p:cNvPr>
          <p:cNvSpPr>
            <a:spLocks noGrp="1"/>
          </p:cNvSpPr>
          <p:nvPr>
            <p:ph type="sldNum" sz="quarter" idx="12"/>
          </p:nvPr>
        </p:nvSpPr>
        <p:spPr/>
        <p:txBody>
          <a:bodyPr/>
          <a:lstStyle/>
          <a:p>
            <a:fld id="{07CE8CD5-F42A-4DC8-88FF-5A6F03DC2F97}" type="slidenum">
              <a:rPr lang="it-IT" smtClean="0"/>
              <a:t>‹#›</a:t>
            </a:fld>
            <a:endParaRPr lang="it-IT"/>
          </a:p>
        </p:txBody>
      </p:sp>
    </p:spTree>
    <p:extLst>
      <p:ext uri="{BB962C8B-B14F-4D97-AF65-F5344CB8AC3E}">
        <p14:creationId xmlns:p14="http://schemas.microsoft.com/office/powerpoint/2010/main" val="3539040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6897D-A59E-7E20-6046-082364EBE3F1}"/>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IT"/>
          </a:p>
        </p:txBody>
      </p:sp>
      <p:sp>
        <p:nvSpPr>
          <p:cNvPr id="3" name="Text Placeholder 2">
            <a:extLst>
              <a:ext uri="{FF2B5EF4-FFF2-40B4-BE49-F238E27FC236}">
                <a16:creationId xmlns:a16="http://schemas.microsoft.com/office/drawing/2014/main" id="{65DCC10F-93A3-396F-48B2-02D2C1EF126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33104549-5CC0-0893-7732-17FEB7115681}"/>
              </a:ext>
            </a:extLst>
          </p:cNvPr>
          <p:cNvSpPr>
            <a:spLocks noGrp="1"/>
          </p:cNvSpPr>
          <p:nvPr>
            <p:ph type="dt" sz="half" idx="10"/>
          </p:nvPr>
        </p:nvSpPr>
        <p:spPr/>
        <p:txBody>
          <a:bodyPr/>
          <a:lstStyle/>
          <a:p>
            <a:fld id="{35F1B567-FAD5-49AD-9050-733C17F9B348}" type="datetimeFigureOut">
              <a:rPr lang="it-IT" smtClean="0"/>
              <a:t>26/03/25</a:t>
            </a:fld>
            <a:endParaRPr lang="it-IT"/>
          </a:p>
        </p:txBody>
      </p:sp>
      <p:sp>
        <p:nvSpPr>
          <p:cNvPr id="5" name="Footer Placeholder 4">
            <a:extLst>
              <a:ext uri="{FF2B5EF4-FFF2-40B4-BE49-F238E27FC236}">
                <a16:creationId xmlns:a16="http://schemas.microsoft.com/office/drawing/2014/main" id="{61EAA3EC-6E32-FB93-2354-3FC8ACB08F23}"/>
              </a:ext>
            </a:extLst>
          </p:cNvPr>
          <p:cNvSpPr>
            <a:spLocks noGrp="1"/>
          </p:cNvSpPr>
          <p:nvPr>
            <p:ph type="ftr" sz="quarter" idx="11"/>
          </p:nvPr>
        </p:nvSpPr>
        <p:spPr/>
        <p:txBody>
          <a:bodyPr/>
          <a:lstStyle/>
          <a:p>
            <a:endParaRPr lang="it-IT"/>
          </a:p>
        </p:txBody>
      </p:sp>
      <p:sp>
        <p:nvSpPr>
          <p:cNvPr id="6" name="Slide Number Placeholder 5">
            <a:extLst>
              <a:ext uri="{FF2B5EF4-FFF2-40B4-BE49-F238E27FC236}">
                <a16:creationId xmlns:a16="http://schemas.microsoft.com/office/drawing/2014/main" id="{59A988B4-D776-4EE3-BC21-699F8A357461}"/>
              </a:ext>
            </a:extLst>
          </p:cNvPr>
          <p:cNvSpPr>
            <a:spLocks noGrp="1"/>
          </p:cNvSpPr>
          <p:nvPr>
            <p:ph type="sldNum" sz="quarter" idx="12"/>
          </p:nvPr>
        </p:nvSpPr>
        <p:spPr/>
        <p:txBody>
          <a:bodyPr/>
          <a:lstStyle/>
          <a:p>
            <a:fld id="{07CE8CD5-F42A-4DC8-88FF-5A6F03DC2F97}" type="slidenum">
              <a:rPr lang="it-IT" smtClean="0"/>
              <a:t>‹#›</a:t>
            </a:fld>
            <a:endParaRPr lang="it-IT"/>
          </a:p>
        </p:txBody>
      </p:sp>
    </p:spTree>
    <p:extLst>
      <p:ext uri="{BB962C8B-B14F-4D97-AF65-F5344CB8AC3E}">
        <p14:creationId xmlns:p14="http://schemas.microsoft.com/office/powerpoint/2010/main" val="3041975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58964-1086-C961-0DDD-83D784218511}"/>
              </a:ext>
            </a:extLst>
          </p:cNvPr>
          <p:cNvSpPr>
            <a:spLocks noGrp="1"/>
          </p:cNvSpPr>
          <p:nvPr>
            <p:ph type="title"/>
          </p:nvPr>
        </p:nvSpPr>
        <p:spPr/>
        <p:txBody>
          <a:bodyPr/>
          <a:lstStyle/>
          <a:p>
            <a:r>
              <a:rPr lang="en-GB"/>
              <a:t>Click to edit Master title style</a:t>
            </a:r>
            <a:endParaRPr lang="en-IT"/>
          </a:p>
        </p:txBody>
      </p:sp>
      <p:sp>
        <p:nvSpPr>
          <p:cNvPr id="3" name="Content Placeholder 2">
            <a:extLst>
              <a:ext uri="{FF2B5EF4-FFF2-40B4-BE49-F238E27FC236}">
                <a16:creationId xmlns:a16="http://schemas.microsoft.com/office/drawing/2014/main" id="{219231B8-AAD7-CD4A-7819-257FA7D89BFC}"/>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Content Placeholder 3">
            <a:extLst>
              <a:ext uri="{FF2B5EF4-FFF2-40B4-BE49-F238E27FC236}">
                <a16:creationId xmlns:a16="http://schemas.microsoft.com/office/drawing/2014/main" id="{EE0E3175-CA35-FAD6-B3A0-7372889B2EEB}"/>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5" name="Date Placeholder 4">
            <a:extLst>
              <a:ext uri="{FF2B5EF4-FFF2-40B4-BE49-F238E27FC236}">
                <a16:creationId xmlns:a16="http://schemas.microsoft.com/office/drawing/2014/main" id="{BC3A89E7-4FF0-735F-02DB-046DC6AA07C1}"/>
              </a:ext>
            </a:extLst>
          </p:cNvPr>
          <p:cNvSpPr>
            <a:spLocks noGrp="1"/>
          </p:cNvSpPr>
          <p:nvPr>
            <p:ph type="dt" sz="half" idx="10"/>
          </p:nvPr>
        </p:nvSpPr>
        <p:spPr/>
        <p:txBody>
          <a:bodyPr/>
          <a:lstStyle/>
          <a:p>
            <a:fld id="{35F1B567-FAD5-49AD-9050-733C17F9B348}" type="datetimeFigureOut">
              <a:rPr lang="it-IT" smtClean="0"/>
              <a:t>26/03/25</a:t>
            </a:fld>
            <a:endParaRPr lang="it-IT"/>
          </a:p>
        </p:txBody>
      </p:sp>
      <p:sp>
        <p:nvSpPr>
          <p:cNvPr id="6" name="Footer Placeholder 5">
            <a:extLst>
              <a:ext uri="{FF2B5EF4-FFF2-40B4-BE49-F238E27FC236}">
                <a16:creationId xmlns:a16="http://schemas.microsoft.com/office/drawing/2014/main" id="{BB2B4D6C-81BC-FE35-A065-92B657FAB5F2}"/>
              </a:ext>
            </a:extLst>
          </p:cNvPr>
          <p:cNvSpPr>
            <a:spLocks noGrp="1"/>
          </p:cNvSpPr>
          <p:nvPr>
            <p:ph type="ftr" sz="quarter" idx="11"/>
          </p:nvPr>
        </p:nvSpPr>
        <p:spPr/>
        <p:txBody>
          <a:bodyPr/>
          <a:lstStyle/>
          <a:p>
            <a:endParaRPr lang="it-IT"/>
          </a:p>
        </p:txBody>
      </p:sp>
      <p:sp>
        <p:nvSpPr>
          <p:cNvPr id="7" name="Slide Number Placeholder 6">
            <a:extLst>
              <a:ext uri="{FF2B5EF4-FFF2-40B4-BE49-F238E27FC236}">
                <a16:creationId xmlns:a16="http://schemas.microsoft.com/office/drawing/2014/main" id="{2912E74B-0773-F8F5-DCE1-43F0FB25D1D0}"/>
              </a:ext>
            </a:extLst>
          </p:cNvPr>
          <p:cNvSpPr>
            <a:spLocks noGrp="1"/>
          </p:cNvSpPr>
          <p:nvPr>
            <p:ph type="sldNum" sz="quarter" idx="12"/>
          </p:nvPr>
        </p:nvSpPr>
        <p:spPr/>
        <p:txBody>
          <a:bodyPr/>
          <a:lstStyle/>
          <a:p>
            <a:fld id="{07CE8CD5-F42A-4DC8-88FF-5A6F03DC2F97}" type="slidenum">
              <a:rPr lang="it-IT" smtClean="0"/>
              <a:t>‹#›</a:t>
            </a:fld>
            <a:endParaRPr lang="it-IT"/>
          </a:p>
        </p:txBody>
      </p:sp>
    </p:spTree>
    <p:extLst>
      <p:ext uri="{BB962C8B-B14F-4D97-AF65-F5344CB8AC3E}">
        <p14:creationId xmlns:p14="http://schemas.microsoft.com/office/powerpoint/2010/main" val="804125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155B8-88AC-677B-50CB-C743B34FB6B9}"/>
              </a:ext>
            </a:extLst>
          </p:cNvPr>
          <p:cNvSpPr>
            <a:spLocks noGrp="1"/>
          </p:cNvSpPr>
          <p:nvPr>
            <p:ph type="title"/>
          </p:nvPr>
        </p:nvSpPr>
        <p:spPr>
          <a:xfrm>
            <a:off x="839788" y="365125"/>
            <a:ext cx="10515600" cy="1325563"/>
          </a:xfrm>
        </p:spPr>
        <p:txBody>
          <a:bodyPr/>
          <a:lstStyle/>
          <a:p>
            <a:r>
              <a:rPr lang="en-GB"/>
              <a:t>Click to edit Master title style</a:t>
            </a:r>
            <a:endParaRPr lang="en-IT"/>
          </a:p>
        </p:txBody>
      </p:sp>
      <p:sp>
        <p:nvSpPr>
          <p:cNvPr id="3" name="Text Placeholder 2">
            <a:extLst>
              <a:ext uri="{FF2B5EF4-FFF2-40B4-BE49-F238E27FC236}">
                <a16:creationId xmlns:a16="http://schemas.microsoft.com/office/drawing/2014/main" id="{30997008-BC0C-C2AF-12E1-EC575573BEA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B71EC4C-9154-6EB3-11D4-25995D79622E}"/>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5" name="Text Placeholder 4">
            <a:extLst>
              <a:ext uri="{FF2B5EF4-FFF2-40B4-BE49-F238E27FC236}">
                <a16:creationId xmlns:a16="http://schemas.microsoft.com/office/drawing/2014/main" id="{F47693DB-C9CD-F8EF-76B8-18ABF9224F1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0A3F8D42-EB23-51E2-4770-443E760CB8E6}"/>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7" name="Date Placeholder 6">
            <a:extLst>
              <a:ext uri="{FF2B5EF4-FFF2-40B4-BE49-F238E27FC236}">
                <a16:creationId xmlns:a16="http://schemas.microsoft.com/office/drawing/2014/main" id="{7D3BB214-19BE-5577-05DD-969511DD47BE}"/>
              </a:ext>
            </a:extLst>
          </p:cNvPr>
          <p:cNvSpPr>
            <a:spLocks noGrp="1"/>
          </p:cNvSpPr>
          <p:nvPr>
            <p:ph type="dt" sz="half" idx="10"/>
          </p:nvPr>
        </p:nvSpPr>
        <p:spPr/>
        <p:txBody>
          <a:bodyPr/>
          <a:lstStyle/>
          <a:p>
            <a:fld id="{35F1B567-FAD5-49AD-9050-733C17F9B348}" type="datetimeFigureOut">
              <a:rPr lang="it-IT" smtClean="0"/>
              <a:t>26/03/25</a:t>
            </a:fld>
            <a:endParaRPr lang="it-IT"/>
          </a:p>
        </p:txBody>
      </p:sp>
      <p:sp>
        <p:nvSpPr>
          <p:cNvPr id="8" name="Footer Placeholder 7">
            <a:extLst>
              <a:ext uri="{FF2B5EF4-FFF2-40B4-BE49-F238E27FC236}">
                <a16:creationId xmlns:a16="http://schemas.microsoft.com/office/drawing/2014/main" id="{62465733-36F4-A212-8C3E-C7D48CAC5697}"/>
              </a:ext>
            </a:extLst>
          </p:cNvPr>
          <p:cNvSpPr>
            <a:spLocks noGrp="1"/>
          </p:cNvSpPr>
          <p:nvPr>
            <p:ph type="ftr" sz="quarter" idx="11"/>
          </p:nvPr>
        </p:nvSpPr>
        <p:spPr/>
        <p:txBody>
          <a:bodyPr/>
          <a:lstStyle/>
          <a:p>
            <a:endParaRPr lang="it-IT"/>
          </a:p>
        </p:txBody>
      </p:sp>
      <p:sp>
        <p:nvSpPr>
          <p:cNvPr id="9" name="Slide Number Placeholder 8">
            <a:extLst>
              <a:ext uri="{FF2B5EF4-FFF2-40B4-BE49-F238E27FC236}">
                <a16:creationId xmlns:a16="http://schemas.microsoft.com/office/drawing/2014/main" id="{DD1EE6DA-0B19-687A-3D20-42BD3D833076}"/>
              </a:ext>
            </a:extLst>
          </p:cNvPr>
          <p:cNvSpPr>
            <a:spLocks noGrp="1"/>
          </p:cNvSpPr>
          <p:nvPr>
            <p:ph type="sldNum" sz="quarter" idx="12"/>
          </p:nvPr>
        </p:nvSpPr>
        <p:spPr/>
        <p:txBody>
          <a:bodyPr/>
          <a:lstStyle/>
          <a:p>
            <a:fld id="{07CE8CD5-F42A-4DC8-88FF-5A6F03DC2F97}" type="slidenum">
              <a:rPr lang="it-IT" smtClean="0"/>
              <a:t>‹#›</a:t>
            </a:fld>
            <a:endParaRPr lang="it-IT"/>
          </a:p>
        </p:txBody>
      </p:sp>
    </p:spTree>
    <p:extLst>
      <p:ext uri="{BB962C8B-B14F-4D97-AF65-F5344CB8AC3E}">
        <p14:creationId xmlns:p14="http://schemas.microsoft.com/office/powerpoint/2010/main" val="2032644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08F62-4CEC-60AE-D397-E6D46D2229BF}"/>
              </a:ext>
            </a:extLst>
          </p:cNvPr>
          <p:cNvSpPr>
            <a:spLocks noGrp="1"/>
          </p:cNvSpPr>
          <p:nvPr>
            <p:ph type="title"/>
          </p:nvPr>
        </p:nvSpPr>
        <p:spPr/>
        <p:txBody>
          <a:bodyPr/>
          <a:lstStyle/>
          <a:p>
            <a:r>
              <a:rPr lang="en-GB"/>
              <a:t>Click to edit Master title style</a:t>
            </a:r>
            <a:endParaRPr lang="en-IT"/>
          </a:p>
        </p:txBody>
      </p:sp>
      <p:sp>
        <p:nvSpPr>
          <p:cNvPr id="3" name="Date Placeholder 2">
            <a:extLst>
              <a:ext uri="{FF2B5EF4-FFF2-40B4-BE49-F238E27FC236}">
                <a16:creationId xmlns:a16="http://schemas.microsoft.com/office/drawing/2014/main" id="{7EB9C42C-BA8B-A931-1012-5042FF0EEE3F}"/>
              </a:ext>
            </a:extLst>
          </p:cNvPr>
          <p:cNvSpPr>
            <a:spLocks noGrp="1"/>
          </p:cNvSpPr>
          <p:nvPr>
            <p:ph type="dt" sz="half" idx="10"/>
          </p:nvPr>
        </p:nvSpPr>
        <p:spPr/>
        <p:txBody>
          <a:bodyPr/>
          <a:lstStyle/>
          <a:p>
            <a:fld id="{35F1B567-FAD5-49AD-9050-733C17F9B348}" type="datetimeFigureOut">
              <a:rPr lang="it-IT" smtClean="0"/>
              <a:t>26/03/25</a:t>
            </a:fld>
            <a:endParaRPr lang="it-IT"/>
          </a:p>
        </p:txBody>
      </p:sp>
      <p:sp>
        <p:nvSpPr>
          <p:cNvPr id="4" name="Footer Placeholder 3">
            <a:extLst>
              <a:ext uri="{FF2B5EF4-FFF2-40B4-BE49-F238E27FC236}">
                <a16:creationId xmlns:a16="http://schemas.microsoft.com/office/drawing/2014/main" id="{8430E1D7-9A6B-D88B-B6A1-F74A0BA7FBE7}"/>
              </a:ext>
            </a:extLst>
          </p:cNvPr>
          <p:cNvSpPr>
            <a:spLocks noGrp="1"/>
          </p:cNvSpPr>
          <p:nvPr>
            <p:ph type="ftr" sz="quarter" idx="11"/>
          </p:nvPr>
        </p:nvSpPr>
        <p:spPr/>
        <p:txBody>
          <a:bodyPr/>
          <a:lstStyle/>
          <a:p>
            <a:endParaRPr lang="it-IT"/>
          </a:p>
        </p:txBody>
      </p:sp>
      <p:sp>
        <p:nvSpPr>
          <p:cNvPr id="5" name="Slide Number Placeholder 4">
            <a:extLst>
              <a:ext uri="{FF2B5EF4-FFF2-40B4-BE49-F238E27FC236}">
                <a16:creationId xmlns:a16="http://schemas.microsoft.com/office/drawing/2014/main" id="{CFA3D909-C914-9D04-A081-D280B4632FA9}"/>
              </a:ext>
            </a:extLst>
          </p:cNvPr>
          <p:cNvSpPr>
            <a:spLocks noGrp="1"/>
          </p:cNvSpPr>
          <p:nvPr>
            <p:ph type="sldNum" sz="quarter" idx="12"/>
          </p:nvPr>
        </p:nvSpPr>
        <p:spPr/>
        <p:txBody>
          <a:bodyPr/>
          <a:lstStyle/>
          <a:p>
            <a:fld id="{07CE8CD5-F42A-4DC8-88FF-5A6F03DC2F97}" type="slidenum">
              <a:rPr lang="it-IT" smtClean="0"/>
              <a:t>‹#›</a:t>
            </a:fld>
            <a:endParaRPr lang="it-IT"/>
          </a:p>
        </p:txBody>
      </p:sp>
    </p:spTree>
    <p:extLst>
      <p:ext uri="{BB962C8B-B14F-4D97-AF65-F5344CB8AC3E}">
        <p14:creationId xmlns:p14="http://schemas.microsoft.com/office/powerpoint/2010/main" val="1336895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865A747-10DB-5DE2-D9F3-4E8804769AAE}"/>
              </a:ext>
            </a:extLst>
          </p:cNvPr>
          <p:cNvSpPr>
            <a:spLocks noGrp="1"/>
          </p:cNvSpPr>
          <p:nvPr>
            <p:ph type="dt" sz="half" idx="10"/>
          </p:nvPr>
        </p:nvSpPr>
        <p:spPr/>
        <p:txBody>
          <a:bodyPr/>
          <a:lstStyle/>
          <a:p>
            <a:fld id="{35F1B567-FAD5-49AD-9050-733C17F9B348}" type="datetimeFigureOut">
              <a:rPr lang="it-IT" smtClean="0"/>
              <a:t>26/03/25</a:t>
            </a:fld>
            <a:endParaRPr lang="it-IT"/>
          </a:p>
        </p:txBody>
      </p:sp>
      <p:sp>
        <p:nvSpPr>
          <p:cNvPr id="3" name="Footer Placeholder 2">
            <a:extLst>
              <a:ext uri="{FF2B5EF4-FFF2-40B4-BE49-F238E27FC236}">
                <a16:creationId xmlns:a16="http://schemas.microsoft.com/office/drawing/2014/main" id="{3A78ABB9-A2D7-3C73-57C5-032858FCF02D}"/>
              </a:ext>
            </a:extLst>
          </p:cNvPr>
          <p:cNvSpPr>
            <a:spLocks noGrp="1"/>
          </p:cNvSpPr>
          <p:nvPr>
            <p:ph type="ftr" sz="quarter" idx="11"/>
          </p:nvPr>
        </p:nvSpPr>
        <p:spPr/>
        <p:txBody>
          <a:bodyPr/>
          <a:lstStyle/>
          <a:p>
            <a:endParaRPr lang="it-IT"/>
          </a:p>
        </p:txBody>
      </p:sp>
      <p:sp>
        <p:nvSpPr>
          <p:cNvPr id="4" name="Slide Number Placeholder 3">
            <a:extLst>
              <a:ext uri="{FF2B5EF4-FFF2-40B4-BE49-F238E27FC236}">
                <a16:creationId xmlns:a16="http://schemas.microsoft.com/office/drawing/2014/main" id="{2AD22C5F-9246-8823-D10D-DBFC8C4EB853}"/>
              </a:ext>
            </a:extLst>
          </p:cNvPr>
          <p:cNvSpPr>
            <a:spLocks noGrp="1"/>
          </p:cNvSpPr>
          <p:nvPr>
            <p:ph type="sldNum" sz="quarter" idx="12"/>
          </p:nvPr>
        </p:nvSpPr>
        <p:spPr/>
        <p:txBody>
          <a:bodyPr/>
          <a:lstStyle/>
          <a:p>
            <a:fld id="{07CE8CD5-F42A-4DC8-88FF-5A6F03DC2F97}" type="slidenum">
              <a:rPr lang="it-IT" smtClean="0"/>
              <a:t>‹#›</a:t>
            </a:fld>
            <a:endParaRPr lang="it-IT"/>
          </a:p>
        </p:txBody>
      </p:sp>
    </p:spTree>
    <p:extLst>
      <p:ext uri="{BB962C8B-B14F-4D97-AF65-F5344CB8AC3E}">
        <p14:creationId xmlns:p14="http://schemas.microsoft.com/office/powerpoint/2010/main" val="3068903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16C2D-60C0-06D9-FBFE-FDBA0EE959D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IT"/>
          </a:p>
        </p:txBody>
      </p:sp>
      <p:sp>
        <p:nvSpPr>
          <p:cNvPr id="3" name="Content Placeholder 2">
            <a:extLst>
              <a:ext uri="{FF2B5EF4-FFF2-40B4-BE49-F238E27FC236}">
                <a16:creationId xmlns:a16="http://schemas.microsoft.com/office/drawing/2014/main" id="{0122FC12-05DC-FD3B-C6F0-953346970CB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Text Placeholder 3">
            <a:extLst>
              <a:ext uri="{FF2B5EF4-FFF2-40B4-BE49-F238E27FC236}">
                <a16:creationId xmlns:a16="http://schemas.microsoft.com/office/drawing/2014/main" id="{6C500AF0-3B5B-95C0-09E5-83A70F22E0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4FBF84A-9652-79E0-B10A-95A8D8882E01}"/>
              </a:ext>
            </a:extLst>
          </p:cNvPr>
          <p:cNvSpPr>
            <a:spLocks noGrp="1"/>
          </p:cNvSpPr>
          <p:nvPr>
            <p:ph type="dt" sz="half" idx="10"/>
          </p:nvPr>
        </p:nvSpPr>
        <p:spPr/>
        <p:txBody>
          <a:bodyPr/>
          <a:lstStyle/>
          <a:p>
            <a:fld id="{35F1B567-FAD5-49AD-9050-733C17F9B348}" type="datetimeFigureOut">
              <a:rPr lang="it-IT" smtClean="0"/>
              <a:t>26/03/25</a:t>
            </a:fld>
            <a:endParaRPr lang="it-IT"/>
          </a:p>
        </p:txBody>
      </p:sp>
      <p:sp>
        <p:nvSpPr>
          <p:cNvPr id="6" name="Footer Placeholder 5">
            <a:extLst>
              <a:ext uri="{FF2B5EF4-FFF2-40B4-BE49-F238E27FC236}">
                <a16:creationId xmlns:a16="http://schemas.microsoft.com/office/drawing/2014/main" id="{95D0AA8E-5BAA-7CAB-7C83-432876F9A32F}"/>
              </a:ext>
            </a:extLst>
          </p:cNvPr>
          <p:cNvSpPr>
            <a:spLocks noGrp="1"/>
          </p:cNvSpPr>
          <p:nvPr>
            <p:ph type="ftr" sz="quarter" idx="11"/>
          </p:nvPr>
        </p:nvSpPr>
        <p:spPr/>
        <p:txBody>
          <a:bodyPr/>
          <a:lstStyle/>
          <a:p>
            <a:endParaRPr lang="it-IT"/>
          </a:p>
        </p:txBody>
      </p:sp>
      <p:sp>
        <p:nvSpPr>
          <p:cNvPr id="7" name="Slide Number Placeholder 6">
            <a:extLst>
              <a:ext uri="{FF2B5EF4-FFF2-40B4-BE49-F238E27FC236}">
                <a16:creationId xmlns:a16="http://schemas.microsoft.com/office/drawing/2014/main" id="{A9B20D44-8934-DFC8-C3F6-28C18D46C026}"/>
              </a:ext>
            </a:extLst>
          </p:cNvPr>
          <p:cNvSpPr>
            <a:spLocks noGrp="1"/>
          </p:cNvSpPr>
          <p:nvPr>
            <p:ph type="sldNum" sz="quarter" idx="12"/>
          </p:nvPr>
        </p:nvSpPr>
        <p:spPr/>
        <p:txBody>
          <a:bodyPr/>
          <a:lstStyle/>
          <a:p>
            <a:fld id="{07CE8CD5-F42A-4DC8-88FF-5A6F03DC2F97}" type="slidenum">
              <a:rPr lang="it-IT" smtClean="0"/>
              <a:t>‹#›</a:t>
            </a:fld>
            <a:endParaRPr lang="it-IT"/>
          </a:p>
        </p:txBody>
      </p:sp>
    </p:spTree>
    <p:extLst>
      <p:ext uri="{BB962C8B-B14F-4D97-AF65-F5344CB8AC3E}">
        <p14:creationId xmlns:p14="http://schemas.microsoft.com/office/powerpoint/2010/main" val="12357868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21174-C7F0-8160-A4C3-4C8D292D7D4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IT"/>
          </a:p>
        </p:txBody>
      </p:sp>
      <p:sp>
        <p:nvSpPr>
          <p:cNvPr id="3" name="Picture Placeholder 2">
            <a:extLst>
              <a:ext uri="{FF2B5EF4-FFF2-40B4-BE49-F238E27FC236}">
                <a16:creationId xmlns:a16="http://schemas.microsoft.com/office/drawing/2014/main" id="{A4CBC6DB-E291-6E60-583D-ABE32AF933E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T"/>
          </a:p>
        </p:txBody>
      </p:sp>
      <p:sp>
        <p:nvSpPr>
          <p:cNvPr id="4" name="Text Placeholder 3">
            <a:extLst>
              <a:ext uri="{FF2B5EF4-FFF2-40B4-BE49-F238E27FC236}">
                <a16:creationId xmlns:a16="http://schemas.microsoft.com/office/drawing/2014/main" id="{D0AEA823-671B-FC7F-6427-DB6C0534CB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C7EFA40-632F-9B1D-A778-C39B77E91420}"/>
              </a:ext>
            </a:extLst>
          </p:cNvPr>
          <p:cNvSpPr>
            <a:spLocks noGrp="1"/>
          </p:cNvSpPr>
          <p:nvPr>
            <p:ph type="dt" sz="half" idx="10"/>
          </p:nvPr>
        </p:nvSpPr>
        <p:spPr/>
        <p:txBody>
          <a:bodyPr/>
          <a:lstStyle/>
          <a:p>
            <a:fld id="{35F1B567-FAD5-49AD-9050-733C17F9B348}" type="datetimeFigureOut">
              <a:rPr lang="it-IT" smtClean="0"/>
              <a:t>26/03/25</a:t>
            </a:fld>
            <a:endParaRPr lang="it-IT"/>
          </a:p>
        </p:txBody>
      </p:sp>
      <p:sp>
        <p:nvSpPr>
          <p:cNvPr id="6" name="Footer Placeholder 5">
            <a:extLst>
              <a:ext uri="{FF2B5EF4-FFF2-40B4-BE49-F238E27FC236}">
                <a16:creationId xmlns:a16="http://schemas.microsoft.com/office/drawing/2014/main" id="{32102493-1784-5F88-9908-A0172B633ABD}"/>
              </a:ext>
            </a:extLst>
          </p:cNvPr>
          <p:cNvSpPr>
            <a:spLocks noGrp="1"/>
          </p:cNvSpPr>
          <p:nvPr>
            <p:ph type="ftr" sz="quarter" idx="11"/>
          </p:nvPr>
        </p:nvSpPr>
        <p:spPr/>
        <p:txBody>
          <a:bodyPr/>
          <a:lstStyle/>
          <a:p>
            <a:endParaRPr lang="it-IT"/>
          </a:p>
        </p:txBody>
      </p:sp>
      <p:sp>
        <p:nvSpPr>
          <p:cNvPr id="7" name="Slide Number Placeholder 6">
            <a:extLst>
              <a:ext uri="{FF2B5EF4-FFF2-40B4-BE49-F238E27FC236}">
                <a16:creationId xmlns:a16="http://schemas.microsoft.com/office/drawing/2014/main" id="{23FAFD5F-A304-29FF-4AEF-32B7FFD24CA7}"/>
              </a:ext>
            </a:extLst>
          </p:cNvPr>
          <p:cNvSpPr>
            <a:spLocks noGrp="1"/>
          </p:cNvSpPr>
          <p:nvPr>
            <p:ph type="sldNum" sz="quarter" idx="12"/>
          </p:nvPr>
        </p:nvSpPr>
        <p:spPr/>
        <p:txBody>
          <a:bodyPr/>
          <a:lstStyle/>
          <a:p>
            <a:fld id="{07CE8CD5-F42A-4DC8-88FF-5A6F03DC2F97}" type="slidenum">
              <a:rPr lang="it-IT" smtClean="0"/>
              <a:t>‹#›</a:t>
            </a:fld>
            <a:endParaRPr lang="it-IT"/>
          </a:p>
        </p:txBody>
      </p:sp>
    </p:spTree>
    <p:extLst>
      <p:ext uri="{BB962C8B-B14F-4D97-AF65-F5344CB8AC3E}">
        <p14:creationId xmlns:p14="http://schemas.microsoft.com/office/powerpoint/2010/main" val="2344255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BAB8D2F-6506-A6F5-133A-F6709001A4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IT"/>
          </a:p>
        </p:txBody>
      </p:sp>
      <p:sp>
        <p:nvSpPr>
          <p:cNvPr id="3" name="Text Placeholder 2">
            <a:extLst>
              <a:ext uri="{FF2B5EF4-FFF2-40B4-BE49-F238E27FC236}">
                <a16:creationId xmlns:a16="http://schemas.microsoft.com/office/drawing/2014/main" id="{555BAD81-055D-E463-7065-DFC18C832B7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Date Placeholder 3">
            <a:extLst>
              <a:ext uri="{FF2B5EF4-FFF2-40B4-BE49-F238E27FC236}">
                <a16:creationId xmlns:a16="http://schemas.microsoft.com/office/drawing/2014/main" id="{C8076CD8-46A3-103B-4E75-159FF72C7F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5F1B567-FAD5-49AD-9050-733C17F9B348}" type="datetimeFigureOut">
              <a:rPr lang="it-IT" smtClean="0"/>
              <a:t>26/03/25</a:t>
            </a:fld>
            <a:endParaRPr lang="it-IT"/>
          </a:p>
        </p:txBody>
      </p:sp>
      <p:sp>
        <p:nvSpPr>
          <p:cNvPr id="5" name="Footer Placeholder 4">
            <a:extLst>
              <a:ext uri="{FF2B5EF4-FFF2-40B4-BE49-F238E27FC236}">
                <a16:creationId xmlns:a16="http://schemas.microsoft.com/office/drawing/2014/main" id="{A7EE7D16-D724-360A-259F-CCA496744C4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it-IT"/>
          </a:p>
        </p:txBody>
      </p:sp>
      <p:sp>
        <p:nvSpPr>
          <p:cNvPr id="6" name="Slide Number Placeholder 5">
            <a:extLst>
              <a:ext uri="{FF2B5EF4-FFF2-40B4-BE49-F238E27FC236}">
                <a16:creationId xmlns:a16="http://schemas.microsoft.com/office/drawing/2014/main" id="{3959C550-BE84-A0AE-E1B7-72CC9FE402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7CE8CD5-F42A-4DC8-88FF-5A6F03DC2F97}" type="slidenum">
              <a:rPr lang="it-IT" smtClean="0"/>
              <a:t>‹#›</a:t>
            </a:fld>
            <a:endParaRPr lang="it-IT"/>
          </a:p>
        </p:txBody>
      </p:sp>
    </p:spTree>
    <p:extLst>
      <p:ext uri="{BB962C8B-B14F-4D97-AF65-F5344CB8AC3E}">
        <p14:creationId xmlns:p14="http://schemas.microsoft.com/office/powerpoint/2010/main" val="2435511562"/>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instagram.com/euspil.eu/" TargetMode="External"/><Relationship Id="rId2" Type="http://schemas.openxmlformats.org/officeDocument/2006/relationships/hyperlink" Target="https://euspil.sp.unipi.it/"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hyperlink" Target="https://ukcop26.org/it/gli-obiettivi-della-cop26/" TargetMode="External"/><Relationship Id="rId2" Type="http://schemas.openxmlformats.org/officeDocument/2006/relationships/hyperlink" Target="https://it.wikipedia.org/wiki/Accordo_di_Parigi_(2015)"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0B06B29-E71A-BBCE-002F-3A381F45AC2C}"/>
              </a:ext>
            </a:extLst>
          </p:cNvPr>
          <p:cNvPicPr>
            <a:picLocks noChangeAspect="1"/>
          </p:cNvPicPr>
          <p:nvPr/>
        </p:nvPicPr>
        <p:blipFill>
          <a:blip r:embed="rId2"/>
          <a:stretch>
            <a:fillRect/>
          </a:stretch>
        </p:blipFill>
        <p:spPr>
          <a:xfrm>
            <a:off x="-1" y="0"/>
            <a:ext cx="12192001" cy="6858001"/>
          </a:xfrm>
          <a:prstGeom prst="rect">
            <a:avLst/>
          </a:prstGeom>
        </p:spPr>
      </p:pic>
    </p:spTree>
    <p:extLst>
      <p:ext uri="{BB962C8B-B14F-4D97-AF65-F5344CB8AC3E}">
        <p14:creationId xmlns:p14="http://schemas.microsoft.com/office/powerpoint/2010/main" val="13559974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32DA212-6E8C-B73B-6C77-AD337AE879C2}"/>
              </a:ext>
            </a:extLst>
          </p:cNvPr>
          <p:cNvSpPr>
            <a:spLocks noGrp="1"/>
          </p:cNvSpPr>
          <p:nvPr>
            <p:ph idx="1"/>
          </p:nvPr>
        </p:nvSpPr>
        <p:spPr>
          <a:xfrm>
            <a:off x="838199" y="1843098"/>
            <a:ext cx="10515600" cy="4362222"/>
          </a:xfrm>
        </p:spPr>
        <p:txBody>
          <a:bodyPr>
            <a:noAutofit/>
          </a:bodyPr>
          <a:lstStyle/>
          <a:p>
            <a:pPr algn="just">
              <a:lnSpc>
                <a:spcPct val="100000"/>
              </a:lnSpc>
            </a:pPr>
            <a:r>
              <a:rPr lang="it-IT" sz="1800" dirty="0"/>
              <a:t>Persegue l'obiettivo di limitare ben al di sotto dei 2 gradi Celsius il riscaldamento medio globale rispetto al periodo preindustriale, puntando a un aumento massimo della temperatura pari a 1,5 gradi Celsius.</a:t>
            </a:r>
          </a:p>
          <a:p>
            <a:pPr algn="just">
              <a:lnSpc>
                <a:spcPct val="100000"/>
              </a:lnSpc>
            </a:pPr>
            <a:endParaRPr lang="it-IT" sz="1800" dirty="0"/>
          </a:p>
          <a:p>
            <a:pPr algn="just">
              <a:lnSpc>
                <a:spcPct val="100000"/>
              </a:lnSpc>
            </a:pPr>
            <a:r>
              <a:rPr lang="it-IT" sz="1800" dirty="0"/>
              <a:t>Impegna tutti i Paesi, in forma giuridicamente vincolante, a presentare e commentare ogni cinque anni a livello internazionale un obiettivo nazionale di riduzione delle emissioni (</a:t>
            </a:r>
            <a:r>
              <a:rPr lang="it-IT" sz="1800" dirty="0" err="1"/>
              <a:t>Nationally</a:t>
            </a:r>
            <a:r>
              <a:rPr lang="it-IT" sz="1800" dirty="0"/>
              <a:t> </a:t>
            </a:r>
            <a:r>
              <a:rPr lang="it-IT" sz="1800" dirty="0" err="1"/>
              <a:t>Determined</a:t>
            </a:r>
            <a:r>
              <a:rPr lang="it-IT" sz="1800" dirty="0"/>
              <a:t> </a:t>
            </a:r>
            <a:r>
              <a:rPr lang="it-IT" sz="1800" dirty="0" err="1"/>
              <a:t>Contribution</a:t>
            </a:r>
            <a:r>
              <a:rPr lang="it-IT" sz="1800" dirty="0"/>
              <a:t>, NDC). Il raggiungimento dell'obiettivo è vincolante solo dal punto di vista politico, mentre sono giuridicamente vincolanti l'attuazione delle misure nazionali e la rendicontazione sul grado di raggiungimento degli obiettivi.</a:t>
            </a:r>
          </a:p>
          <a:p>
            <a:pPr algn="just">
              <a:lnSpc>
                <a:spcPct val="100000"/>
              </a:lnSpc>
            </a:pPr>
            <a:endParaRPr lang="it-IT" sz="1800" dirty="0"/>
          </a:p>
          <a:p>
            <a:pPr algn="just">
              <a:lnSpc>
                <a:spcPct val="100000"/>
              </a:lnSpc>
            </a:pPr>
            <a:r>
              <a:rPr lang="it-IT" sz="1800" dirty="0"/>
              <a:t>Stabilisce le prime regole per definire gli obiettivi di riduzione dei singoli Paesi. Tali obiettivi devono essere chiari e quantificabili. Inoltre, ogni obiettivo successivo deve dipendere da quello precedente ed essere il più ambizioso possibile. I Paesi che hanno già annunciato un obiettivo di riduzione fino al 2030 possono confermarlo per il periodo 2025-2030 senza dover aumentare la prestazione di riduzione. L'Accordo basato sul principio delle regole dovrà poter essere ampliato per i prossimi anni. Le nuove regole saranno tuttavia vincolanti solo per gli obiettivi di riduzione successivi.</a:t>
            </a:r>
          </a:p>
          <a:p>
            <a:pPr algn="just"/>
            <a:endParaRPr lang="it-IT" sz="1800" dirty="0"/>
          </a:p>
        </p:txBody>
      </p:sp>
      <p:sp>
        <p:nvSpPr>
          <p:cNvPr id="7" name="Titolo 1">
            <a:extLst>
              <a:ext uri="{FF2B5EF4-FFF2-40B4-BE49-F238E27FC236}">
                <a16:creationId xmlns:a16="http://schemas.microsoft.com/office/drawing/2014/main" id="{85E57D3E-6577-B7F6-D512-01EEAD5301D0}"/>
              </a:ext>
            </a:extLst>
          </p:cNvPr>
          <p:cNvSpPr>
            <a:spLocks noGrp="1"/>
          </p:cNvSpPr>
          <p:nvPr>
            <p:ph type="title"/>
          </p:nvPr>
        </p:nvSpPr>
        <p:spPr>
          <a:xfrm>
            <a:off x="4523014" y="519211"/>
            <a:ext cx="3145971" cy="777875"/>
          </a:xfrm>
        </p:spPr>
        <p:txBody>
          <a:bodyPr>
            <a:normAutofit/>
          </a:bodyPr>
          <a:lstStyle/>
          <a:p>
            <a:r>
              <a:rPr lang="it-IT" sz="3200" b="1" dirty="0"/>
              <a:t>Accordo di Parigi </a:t>
            </a:r>
          </a:p>
        </p:txBody>
      </p:sp>
      <p:sp>
        <p:nvSpPr>
          <p:cNvPr id="8" name="Titolo 1">
            <a:extLst>
              <a:ext uri="{FF2B5EF4-FFF2-40B4-BE49-F238E27FC236}">
                <a16:creationId xmlns:a16="http://schemas.microsoft.com/office/drawing/2014/main" id="{75E082B4-7F86-623E-613F-8630571FCDA0}"/>
              </a:ext>
            </a:extLst>
          </p:cNvPr>
          <p:cNvSpPr txBox="1">
            <a:spLocks/>
          </p:cNvSpPr>
          <p:nvPr/>
        </p:nvSpPr>
        <p:spPr>
          <a:xfrm>
            <a:off x="4620834" y="1065223"/>
            <a:ext cx="2950330" cy="46372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2000" dirty="0">
                <a:latin typeface="+mn-lt"/>
              </a:rPr>
              <a:t>riduzioni delle emissioni</a:t>
            </a:r>
          </a:p>
        </p:txBody>
      </p:sp>
    </p:spTree>
    <p:extLst>
      <p:ext uri="{BB962C8B-B14F-4D97-AF65-F5344CB8AC3E}">
        <p14:creationId xmlns:p14="http://schemas.microsoft.com/office/powerpoint/2010/main" val="4658003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C33F63A-CF83-27F1-3986-DA756471AF56}"/>
              </a:ext>
            </a:extLst>
          </p:cNvPr>
          <p:cNvSpPr>
            <a:spLocks noGrp="1"/>
          </p:cNvSpPr>
          <p:nvPr>
            <p:ph idx="1"/>
          </p:nvPr>
        </p:nvSpPr>
        <p:spPr>
          <a:xfrm>
            <a:off x="838200" y="1558236"/>
            <a:ext cx="10515600" cy="5014902"/>
          </a:xfrm>
        </p:spPr>
        <p:txBody>
          <a:bodyPr>
            <a:normAutofit fontScale="62500" lnSpcReduction="20000"/>
          </a:bodyPr>
          <a:lstStyle/>
          <a:p>
            <a:pPr algn="just">
              <a:lnSpc>
                <a:spcPct val="120000"/>
              </a:lnSpc>
            </a:pPr>
            <a:r>
              <a:rPr lang="it-IT" sz="2900" dirty="0"/>
              <a:t>Mira a orientare i flussi finanziari privati e statali verso uno sviluppo a basse emissioni di gas serra e a migliorare la capacità di adattamento ai cambiamenti climatici.</a:t>
            </a:r>
          </a:p>
          <a:p>
            <a:pPr algn="just">
              <a:lnSpc>
                <a:spcPct val="120000"/>
              </a:lnSpc>
            </a:pPr>
            <a:endParaRPr lang="it-IT" sz="2900" dirty="0"/>
          </a:p>
          <a:p>
            <a:pPr algn="just">
              <a:lnSpc>
                <a:spcPct val="120000"/>
              </a:lnSpc>
            </a:pPr>
            <a:r>
              <a:rPr lang="it-IT" sz="2900" dirty="0"/>
              <a:t>L'obiettivo comune di mobilizzare ogni anno, a partire dal 2020, 100 miliardi di dollari USA di fondi finanziari privati e pubblici è stato confermato fino al 2025 mentre per il periodo successivo è stato delineato un nuovo obiettivo analogo. I Paesi industrializzati sono obbligati a presentare ogni due anni un rapporto relativo ai fondi mobilizzati e, nella misura del possibile, fornire indicazioni sulla qualità e la quantità di fondi previsti per gli anni successivi. Le regole per tale rendicontazione dovranno essere ulteriormente approfondite. Analogamente, i Paesi in via di sviluppo sono tenuti a presentare ogni due anni un rapporto sui fondi necessari e ricevuti come pure sugli investimenti rispettosi del clima mobilizzati da parte loro e il finanziamento climatico internazionale.</a:t>
            </a:r>
          </a:p>
          <a:p>
            <a:pPr algn="just">
              <a:lnSpc>
                <a:spcPct val="120000"/>
              </a:lnSpc>
            </a:pPr>
            <a:endParaRPr lang="it-IT" sz="2900" dirty="0"/>
          </a:p>
          <a:p>
            <a:pPr algn="just">
              <a:lnSpc>
                <a:spcPct val="120000"/>
              </a:lnSpc>
            </a:pPr>
            <a:r>
              <a:rPr lang="it-IT" sz="2900" dirty="0"/>
              <a:t>Nell'ambito del finanziamento climatico la distinzione a livello di regime climatico internazionale fra Paesi industrializzati e Paesi in via di sviluppo non è quindi stata abrogata, ma sensibilmente indebolita. La mobilizzazione di investimenti da fonti pubbliche e private è ora un compito generale. I Paesi industrializzati devono tuttavia continuare a svolgere un ruolo di pioniere.</a:t>
            </a:r>
          </a:p>
          <a:p>
            <a:pPr algn="just"/>
            <a:endParaRPr lang="it-IT" dirty="0"/>
          </a:p>
          <a:p>
            <a:endParaRPr lang="it-IT" dirty="0"/>
          </a:p>
        </p:txBody>
      </p:sp>
      <p:sp>
        <p:nvSpPr>
          <p:cNvPr id="2" name="Titolo 1">
            <a:extLst>
              <a:ext uri="{FF2B5EF4-FFF2-40B4-BE49-F238E27FC236}">
                <a16:creationId xmlns:a16="http://schemas.microsoft.com/office/drawing/2014/main" id="{F3C92A4D-4729-7D29-BB18-4E0074981E75}"/>
              </a:ext>
            </a:extLst>
          </p:cNvPr>
          <p:cNvSpPr>
            <a:spLocks noGrp="1"/>
          </p:cNvSpPr>
          <p:nvPr>
            <p:ph type="title"/>
          </p:nvPr>
        </p:nvSpPr>
        <p:spPr>
          <a:xfrm>
            <a:off x="4523014" y="519211"/>
            <a:ext cx="3145971" cy="777875"/>
          </a:xfrm>
        </p:spPr>
        <p:txBody>
          <a:bodyPr>
            <a:normAutofit/>
          </a:bodyPr>
          <a:lstStyle/>
          <a:p>
            <a:r>
              <a:rPr lang="it-IT" sz="3200" b="1" dirty="0"/>
              <a:t>Accordo di Parigi </a:t>
            </a:r>
          </a:p>
        </p:txBody>
      </p:sp>
      <p:sp>
        <p:nvSpPr>
          <p:cNvPr id="4" name="Titolo 1">
            <a:extLst>
              <a:ext uri="{FF2B5EF4-FFF2-40B4-BE49-F238E27FC236}">
                <a16:creationId xmlns:a16="http://schemas.microsoft.com/office/drawing/2014/main" id="{8D33AEDB-13E6-609F-D64D-7BEF49439D96}"/>
              </a:ext>
            </a:extLst>
          </p:cNvPr>
          <p:cNvSpPr txBox="1">
            <a:spLocks/>
          </p:cNvSpPr>
          <p:nvPr/>
        </p:nvSpPr>
        <p:spPr>
          <a:xfrm>
            <a:off x="4795328" y="1065223"/>
            <a:ext cx="2601340" cy="46372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2000" dirty="0">
                <a:latin typeface="+mn-lt"/>
              </a:rPr>
              <a:t>Assistenza finanziaria</a:t>
            </a:r>
          </a:p>
        </p:txBody>
      </p:sp>
    </p:spTree>
    <p:extLst>
      <p:ext uri="{BB962C8B-B14F-4D97-AF65-F5344CB8AC3E}">
        <p14:creationId xmlns:p14="http://schemas.microsoft.com/office/powerpoint/2010/main" val="20868392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B9E795F-C448-93F0-2598-BC686C2E8D3F}"/>
              </a:ext>
            </a:extLst>
          </p:cNvPr>
          <p:cNvSpPr>
            <a:spLocks noGrp="1"/>
          </p:cNvSpPr>
          <p:nvPr>
            <p:ph idx="1"/>
          </p:nvPr>
        </p:nvSpPr>
        <p:spPr>
          <a:xfrm>
            <a:off x="838200" y="1950270"/>
            <a:ext cx="10515600" cy="3761019"/>
          </a:xfrm>
        </p:spPr>
        <p:txBody>
          <a:bodyPr>
            <a:normAutofit lnSpcReduction="10000"/>
          </a:bodyPr>
          <a:lstStyle/>
          <a:p>
            <a:pPr algn="just">
              <a:lnSpc>
                <a:spcPct val="100000"/>
              </a:lnSpc>
            </a:pPr>
            <a:r>
              <a:rPr lang="it-IT" sz="1800" dirty="0"/>
              <a:t>Per l'adattamento ai cambiamenti climatici, tutti i Paesi devono elaborare, presentare e aggiornare a scadenze regolari piani e misure di adattamento. Ogni Paese può definire autonomamente il momento e la forma della presentazione a livello internazionale. I Paesi devono inoltre stilare un rapporto periodico sulle misure di adattamento. L'accordo rafforza i meccanismi esistenti di prevenzione e riduzione di perdite e danni </a:t>
            </a:r>
            <a:r>
              <a:rPr lang="it-IT" sz="1800" i="1" dirty="0"/>
              <a:t>(Loss and </a:t>
            </a:r>
            <a:r>
              <a:rPr lang="it-IT" sz="1800" i="1" dirty="0" err="1"/>
              <a:t>Damage</a:t>
            </a:r>
            <a:r>
              <a:rPr lang="it-IT" sz="1800" dirty="0"/>
              <a:t>), escludendo esplicitamente la responsabilità e la compensazione.</a:t>
            </a:r>
          </a:p>
          <a:p>
            <a:pPr algn="just">
              <a:lnSpc>
                <a:spcPct val="100000"/>
              </a:lnSpc>
            </a:pPr>
            <a:endParaRPr lang="it-IT" sz="1800" dirty="0"/>
          </a:p>
          <a:p>
            <a:pPr algn="just">
              <a:lnSpc>
                <a:spcPct val="100000"/>
              </a:lnSpc>
            </a:pPr>
            <a:r>
              <a:rPr lang="it-IT" sz="1800" dirty="0"/>
              <a:t>Per il raggiungimento degli obiettivi ai sensi dell'Accordo le emissioni ottenute all'estero sono ammesse per il raggiungimento degli obiettivi ai sensi dell'Accordo, purché siano rispettose dell'ambiente, contribuiscano allo sviluppo sostenibile e non causino doppi conteggi. L’articolo 6 dell’Accordo ammette due tipi di riduzioni delle emissioni conseguite all’estero (</a:t>
            </a:r>
            <a:r>
              <a:rPr lang="it-IT" sz="1800" dirty="0" err="1"/>
              <a:t>Internationally</a:t>
            </a:r>
            <a:r>
              <a:rPr lang="it-IT" sz="1800" dirty="0"/>
              <a:t> </a:t>
            </a:r>
            <a:r>
              <a:rPr lang="it-IT" sz="1800" dirty="0" err="1"/>
              <a:t>transferred</a:t>
            </a:r>
            <a:r>
              <a:rPr lang="it-IT" sz="1800" dirty="0"/>
              <a:t> </a:t>
            </a:r>
            <a:r>
              <a:rPr lang="it-IT" sz="1800" dirty="0" err="1"/>
              <a:t>mitigation</a:t>
            </a:r>
            <a:r>
              <a:rPr lang="it-IT" sz="1800" dirty="0"/>
              <a:t> </a:t>
            </a:r>
            <a:r>
              <a:rPr lang="it-IT" sz="1800" dirty="0" err="1"/>
              <a:t>outcomes</a:t>
            </a:r>
            <a:r>
              <a:rPr lang="it-IT" sz="1800" dirty="0"/>
              <a:t>, ITMOS): quelle che risultano da un meccanismo regolato dall’Accordo di Parigi e quelle che risultano da accordi bilaterali e multilaterali.</a:t>
            </a:r>
          </a:p>
          <a:p>
            <a:pPr algn="just"/>
            <a:endParaRPr lang="it-IT" dirty="0"/>
          </a:p>
        </p:txBody>
      </p:sp>
      <p:sp>
        <p:nvSpPr>
          <p:cNvPr id="2" name="Titolo 1">
            <a:extLst>
              <a:ext uri="{FF2B5EF4-FFF2-40B4-BE49-F238E27FC236}">
                <a16:creationId xmlns:a16="http://schemas.microsoft.com/office/drawing/2014/main" id="{BA1B7FE6-08FF-8385-F03E-B3C4957CF8D2}"/>
              </a:ext>
            </a:extLst>
          </p:cNvPr>
          <p:cNvSpPr>
            <a:spLocks noGrp="1"/>
          </p:cNvSpPr>
          <p:nvPr>
            <p:ph type="title"/>
          </p:nvPr>
        </p:nvSpPr>
        <p:spPr>
          <a:xfrm>
            <a:off x="4523014" y="519211"/>
            <a:ext cx="3145971" cy="777875"/>
          </a:xfrm>
        </p:spPr>
        <p:txBody>
          <a:bodyPr>
            <a:normAutofit/>
          </a:bodyPr>
          <a:lstStyle/>
          <a:p>
            <a:r>
              <a:rPr lang="it-IT" sz="3200" b="1" dirty="0"/>
              <a:t>Accordo di Parigi </a:t>
            </a:r>
          </a:p>
        </p:txBody>
      </p:sp>
      <p:sp>
        <p:nvSpPr>
          <p:cNvPr id="4" name="Titolo 1">
            <a:extLst>
              <a:ext uri="{FF2B5EF4-FFF2-40B4-BE49-F238E27FC236}">
                <a16:creationId xmlns:a16="http://schemas.microsoft.com/office/drawing/2014/main" id="{48CEF1DC-0DE6-4FC6-4936-4B7ED6CDB053}"/>
              </a:ext>
            </a:extLst>
          </p:cNvPr>
          <p:cNvSpPr txBox="1">
            <a:spLocks/>
          </p:cNvSpPr>
          <p:nvPr/>
        </p:nvSpPr>
        <p:spPr>
          <a:xfrm>
            <a:off x="4659170" y="1065223"/>
            <a:ext cx="2873657" cy="46372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2000" dirty="0">
                <a:latin typeface="+mn-lt"/>
              </a:rPr>
              <a:t>Meccanismi di riduzione</a:t>
            </a:r>
          </a:p>
        </p:txBody>
      </p:sp>
    </p:spTree>
    <p:extLst>
      <p:ext uri="{BB962C8B-B14F-4D97-AF65-F5344CB8AC3E}">
        <p14:creationId xmlns:p14="http://schemas.microsoft.com/office/powerpoint/2010/main" val="32974101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3569856-1D8E-2205-7A18-BF2AB63B1B2C}"/>
              </a:ext>
            </a:extLst>
          </p:cNvPr>
          <p:cNvSpPr>
            <a:spLocks noGrp="1"/>
          </p:cNvSpPr>
          <p:nvPr>
            <p:ph idx="1"/>
          </p:nvPr>
        </p:nvSpPr>
        <p:spPr>
          <a:xfrm>
            <a:off x="838200" y="1843098"/>
            <a:ext cx="10515600" cy="4481393"/>
          </a:xfrm>
        </p:spPr>
        <p:txBody>
          <a:bodyPr>
            <a:noAutofit/>
          </a:bodyPr>
          <a:lstStyle/>
          <a:p>
            <a:pPr algn="just"/>
            <a:r>
              <a:rPr lang="it-IT" sz="1800" noProof="0" dirty="0"/>
              <a:t>Pone fine alla severa distinzione di principio fra Paesi industrializzati e Paesi in via di sviluppo, </a:t>
            </a:r>
            <a:r>
              <a:rPr lang="it-IT" sz="1800" b="0" i="0" u="none" strike="noStrike" noProof="0" dirty="0">
                <a:solidFill>
                  <a:srgbClr val="000000"/>
                </a:solidFill>
                <a:effectLst/>
              </a:rPr>
              <a:t>introducendo un approccio più flessibile. I Paesi più poveri hanno un certo margine di discrezionalità, ma sono comunque incoraggiati a perseguire obiettivi economici generali. I Paesi industrializzati, invece, sono esortati, ma non obbligati, a fissare obiettivi assoluti per l'intera economia. La differenziazione tra Paesi diventa dinamica, con obiettivi di riduzione stabiliti a livello nazionale in base alle capacità e responsabilità di ciascun Paese, garantendo il massimo livello di ambizione possibile.</a:t>
            </a:r>
          </a:p>
          <a:p>
            <a:pPr marL="0" indent="0" algn="just">
              <a:buNone/>
            </a:pPr>
            <a:endParaRPr lang="it-IT" sz="1800" dirty="0"/>
          </a:p>
          <a:p>
            <a:pPr algn="just"/>
            <a:r>
              <a:rPr lang="it-IT" sz="1800" dirty="0"/>
              <a:t>Non stabilisce nuovi obblighi in merito al finanziamento climatico. I Paesi industrializzati sono tenuti, dal punto di vista giuridico, a sostenere i Paesi in via di sviluppo nell'adozione delle loro misure di adattamento e di riduzione delle emissioni. Per la prima volta, anche i Paesi non industrializzati sono invitati a sostenere i Paesi in via di sviluppo e a promuovere investimenti rispettosi del clima. </a:t>
            </a:r>
          </a:p>
          <a:p>
            <a:pPr marL="0" indent="0" algn="just">
              <a:buNone/>
            </a:pPr>
            <a:endParaRPr lang="it-IT" sz="1800" dirty="0"/>
          </a:p>
          <a:p>
            <a:pPr algn="just"/>
            <a:r>
              <a:rPr lang="it-IT" sz="1800" dirty="0"/>
              <a:t>Un’altra dimensione della giustizia climatica è quella che riguarda il </a:t>
            </a:r>
            <a:r>
              <a:rPr lang="it-IT" sz="1800" b="1" dirty="0"/>
              <a:t>contenzioso giudiziale</a:t>
            </a:r>
            <a:r>
              <a:rPr lang="it-IT" sz="1800" dirty="0"/>
              <a:t>. Con l’espressione “contenzioso climatico” si fa riferimento a quella varietà di azioni legali che sollevano questioni di diritto o di fatto concernenti il cambiamento climatico, sia nei suoi aspetti scientifici sia in relazione alle politiche di contrasto di tale fenomeno</a:t>
            </a:r>
          </a:p>
        </p:txBody>
      </p:sp>
      <p:sp>
        <p:nvSpPr>
          <p:cNvPr id="2" name="Titolo 1">
            <a:extLst>
              <a:ext uri="{FF2B5EF4-FFF2-40B4-BE49-F238E27FC236}">
                <a16:creationId xmlns:a16="http://schemas.microsoft.com/office/drawing/2014/main" id="{41BFB0C0-4077-AC84-4047-154F32C0D2DD}"/>
              </a:ext>
            </a:extLst>
          </p:cNvPr>
          <p:cNvSpPr>
            <a:spLocks noGrp="1"/>
          </p:cNvSpPr>
          <p:nvPr>
            <p:ph type="title"/>
          </p:nvPr>
        </p:nvSpPr>
        <p:spPr>
          <a:xfrm>
            <a:off x="4523014" y="519211"/>
            <a:ext cx="3145971" cy="777875"/>
          </a:xfrm>
        </p:spPr>
        <p:txBody>
          <a:bodyPr>
            <a:normAutofit/>
          </a:bodyPr>
          <a:lstStyle/>
          <a:p>
            <a:r>
              <a:rPr lang="it-IT" sz="3200" b="1" dirty="0"/>
              <a:t>Accordo di Parigi </a:t>
            </a:r>
          </a:p>
        </p:txBody>
      </p:sp>
      <p:sp>
        <p:nvSpPr>
          <p:cNvPr id="4" name="Titolo 1">
            <a:extLst>
              <a:ext uri="{FF2B5EF4-FFF2-40B4-BE49-F238E27FC236}">
                <a16:creationId xmlns:a16="http://schemas.microsoft.com/office/drawing/2014/main" id="{2E70BB89-2DA1-4EE0-F761-A7DF6DBC769B}"/>
              </a:ext>
            </a:extLst>
          </p:cNvPr>
          <p:cNvSpPr txBox="1">
            <a:spLocks/>
          </p:cNvSpPr>
          <p:nvPr/>
        </p:nvSpPr>
        <p:spPr>
          <a:xfrm>
            <a:off x="5109178" y="1065223"/>
            <a:ext cx="1973642" cy="46372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2000" dirty="0">
                <a:latin typeface="+mn-lt"/>
              </a:rPr>
              <a:t>Natura giuridica </a:t>
            </a:r>
          </a:p>
        </p:txBody>
      </p:sp>
    </p:spTree>
    <p:extLst>
      <p:ext uri="{BB962C8B-B14F-4D97-AF65-F5344CB8AC3E}">
        <p14:creationId xmlns:p14="http://schemas.microsoft.com/office/powerpoint/2010/main" val="20714183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C9FFAD-3644-D511-695D-433B4B5447BA}"/>
              </a:ext>
            </a:extLst>
          </p:cNvPr>
          <p:cNvSpPr>
            <a:spLocks noGrp="1"/>
          </p:cNvSpPr>
          <p:nvPr>
            <p:ph type="title"/>
          </p:nvPr>
        </p:nvSpPr>
        <p:spPr>
          <a:xfrm>
            <a:off x="3224028" y="757993"/>
            <a:ext cx="5046515" cy="1325563"/>
          </a:xfrm>
        </p:spPr>
        <p:txBody>
          <a:bodyPr>
            <a:normAutofit/>
          </a:bodyPr>
          <a:lstStyle/>
          <a:p>
            <a:r>
              <a:rPr lang="it-IT" sz="4000" b="1" dirty="0"/>
              <a:t>…. Tendenze evolutive</a:t>
            </a:r>
          </a:p>
        </p:txBody>
      </p:sp>
      <p:sp>
        <p:nvSpPr>
          <p:cNvPr id="3" name="Segnaposto contenuto 2">
            <a:extLst>
              <a:ext uri="{FF2B5EF4-FFF2-40B4-BE49-F238E27FC236}">
                <a16:creationId xmlns:a16="http://schemas.microsoft.com/office/drawing/2014/main" id="{E19663BF-5DC0-086E-A83E-A352D8B8245D}"/>
              </a:ext>
            </a:extLst>
          </p:cNvPr>
          <p:cNvSpPr>
            <a:spLocks noGrp="1"/>
          </p:cNvSpPr>
          <p:nvPr>
            <p:ph idx="1"/>
          </p:nvPr>
        </p:nvSpPr>
        <p:spPr>
          <a:xfrm>
            <a:off x="2879619" y="2569310"/>
            <a:ext cx="7121578" cy="3134264"/>
          </a:xfrm>
        </p:spPr>
        <p:txBody>
          <a:bodyPr>
            <a:normAutofit/>
          </a:bodyPr>
          <a:lstStyle/>
          <a:p>
            <a:pPr algn="just">
              <a:lnSpc>
                <a:spcPct val="150000"/>
              </a:lnSpc>
            </a:pPr>
            <a:r>
              <a:rPr lang="it-IT" sz="1800" dirty="0"/>
              <a:t>La protezione dell’atmosfera</a:t>
            </a:r>
          </a:p>
          <a:p>
            <a:pPr algn="just">
              <a:lnSpc>
                <a:spcPct val="150000"/>
              </a:lnSpc>
            </a:pPr>
            <a:r>
              <a:rPr lang="it-IT" sz="1800" dirty="0"/>
              <a:t>Commissione di diritto internazionale e conclusioni sulla protezione dell’atmosfera.</a:t>
            </a:r>
          </a:p>
          <a:p>
            <a:pPr algn="just">
              <a:lnSpc>
                <a:spcPct val="150000"/>
              </a:lnSpc>
            </a:pPr>
            <a:r>
              <a:rPr lang="it-IT" sz="1800" dirty="0"/>
              <a:t>Evoluzione creative di </a:t>
            </a:r>
            <a:r>
              <a:rPr lang="it-IT" sz="1800" i="1" dirty="0"/>
              <a:t>soft </a:t>
            </a:r>
            <a:r>
              <a:rPr lang="it-IT" sz="1800" i="1" dirty="0" err="1"/>
              <a:t>law</a:t>
            </a:r>
            <a:endParaRPr lang="it-IT" sz="1800" i="1" dirty="0"/>
          </a:p>
          <a:p>
            <a:pPr algn="just">
              <a:lnSpc>
                <a:spcPct val="150000"/>
              </a:lnSpc>
            </a:pPr>
            <a:r>
              <a:rPr lang="it-IT" sz="1800" dirty="0"/>
              <a:t>Concetto di  sovranità responsabile</a:t>
            </a:r>
          </a:p>
        </p:txBody>
      </p:sp>
    </p:spTree>
    <p:extLst>
      <p:ext uri="{BB962C8B-B14F-4D97-AF65-F5344CB8AC3E}">
        <p14:creationId xmlns:p14="http://schemas.microsoft.com/office/powerpoint/2010/main" val="9588191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10">
            <a:hlinkClick r:id="rId2"/>
          </p:cNvPr>
          <p:cNvSpPr txBox="1"/>
          <p:nvPr/>
        </p:nvSpPr>
        <p:spPr>
          <a:xfrm>
            <a:off x="4235732" y="4088616"/>
            <a:ext cx="2896155" cy="538609"/>
          </a:xfrm>
          <a:prstGeom prst="rect">
            <a:avLst/>
          </a:prstGeom>
        </p:spPr>
        <p:txBody>
          <a:bodyPr wrap="square" lIns="0" tIns="0" rIns="0" bIns="0" rtlCol="0" anchor="t">
            <a:spAutoFit/>
          </a:bodyPr>
          <a:lstStyle/>
          <a:p>
            <a:pPr>
              <a:lnSpc>
                <a:spcPts val="2096"/>
              </a:lnSpc>
            </a:pPr>
            <a:r>
              <a:rPr lang="en-US" dirty="0">
                <a:ea typeface="Araboto Bold"/>
                <a:cs typeface="Araboto Bold"/>
                <a:sym typeface="Araboto Bold"/>
              </a:rPr>
              <a:t>Website</a:t>
            </a:r>
            <a:r>
              <a:rPr lang="en-US" b="1" dirty="0">
                <a:solidFill>
                  <a:srgbClr val="00427B"/>
                </a:solidFill>
                <a:ea typeface="Araboto Bold"/>
                <a:cs typeface="Araboto Bold"/>
                <a:sym typeface="Araboto Bold"/>
              </a:rPr>
              <a:t>:</a:t>
            </a:r>
          </a:p>
          <a:p>
            <a:pPr>
              <a:lnSpc>
                <a:spcPts val="2096"/>
              </a:lnSpc>
            </a:pPr>
            <a:r>
              <a:rPr lang="en-US" b="1" u="sng" dirty="0">
                <a:solidFill>
                  <a:srgbClr val="00427B"/>
                </a:solidFill>
                <a:ea typeface="Araboto Bold"/>
                <a:cs typeface="Araboto Bold"/>
                <a:sym typeface="Araboto Bold"/>
                <a:hlinkClick r:id="rId2" tooltip="https://euspil.sp.unipi.it"/>
              </a:rPr>
              <a:t>WWW.EUSPIL.IT</a:t>
            </a:r>
          </a:p>
        </p:txBody>
      </p:sp>
      <p:sp>
        <p:nvSpPr>
          <p:cNvPr id="11" name="TextBox 11"/>
          <p:cNvSpPr txBox="1"/>
          <p:nvPr/>
        </p:nvSpPr>
        <p:spPr>
          <a:xfrm>
            <a:off x="6754079" y="4088615"/>
            <a:ext cx="1448078" cy="538609"/>
          </a:xfrm>
          <a:prstGeom prst="rect">
            <a:avLst/>
          </a:prstGeom>
        </p:spPr>
        <p:txBody>
          <a:bodyPr wrap="square" lIns="0" tIns="0" rIns="0" bIns="0" rtlCol="0" anchor="t">
            <a:spAutoFit/>
          </a:bodyPr>
          <a:lstStyle/>
          <a:p>
            <a:pPr>
              <a:lnSpc>
                <a:spcPts val="2096"/>
              </a:lnSpc>
            </a:pPr>
            <a:r>
              <a:rPr lang="en-US" dirty="0">
                <a:ea typeface="Araboto Bold"/>
                <a:cs typeface="Araboto Bold"/>
                <a:sym typeface="Araboto Bold"/>
              </a:rPr>
              <a:t>Instagram</a:t>
            </a:r>
            <a:r>
              <a:rPr lang="en-US" b="1" dirty="0">
                <a:ea typeface="Araboto Bold"/>
                <a:cs typeface="Araboto Bold"/>
                <a:sym typeface="Araboto Bold"/>
              </a:rPr>
              <a:t>:</a:t>
            </a:r>
          </a:p>
          <a:p>
            <a:pPr>
              <a:lnSpc>
                <a:spcPts val="2096"/>
              </a:lnSpc>
            </a:pPr>
            <a:r>
              <a:rPr lang="en-US" b="1" u="sng" dirty="0">
                <a:solidFill>
                  <a:srgbClr val="00427B"/>
                </a:solidFill>
                <a:ea typeface="Araboto Bold"/>
                <a:cs typeface="Araboto Bold"/>
                <a:sym typeface="Araboto Bold"/>
                <a:hlinkClick r:id="rId3" tooltip="https://www.instagram.com/euspil.eu/"/>
              </a:rPr>
              <a:t>EUSPIL.EU</a:t>
            </a:r>
          </a:p>
        </p:txBody>
      </p:sp>
      <p:sp>
        <p:nvSpPr>
          <p:cNvPr id="3" name="TextBox 2">
            <a:extLst>
              <a:ext uri="{FF2B5EF4-FFF2-40B4-BE49-F238E27FC236}">
                <a16:creationId xmlns:a16="http://schemas.microsoft.com/office/drawing/2014/main" id="{DF099A74-3447-6F72-6320-D088FD458A76}"/>
              </a:ext>
            </a:extLst>
          </p:cNvPr>
          <p:cNvSpPr txBox="1"/>
          <p:nvPr/>
        </p:nvSpPr>
        <p:spPr>
          <a:xfrm>
            <a:off x="4160770" y="1614787"/>
            <a:ext cx="5942235" cy="2129878"/>
          </a:xfrm>
          <a:prstGeom prst="rect">
            <a:avLst/>
          </a:prstGeom>
          <a:noFill/>
        </p:spPr>
        <p:txBody>
          <a:bodyPr wrap="square">
            <a:spAutoFit/>
          </a:bodyPr>
          <a:lstStyle/>
          <a:p>
            <a:pPr algn="just">
              <a:lnSpc>
                <a:spcPct val="150000"/>
              </a:lnSpc>
            </a:pPr>
            <a:r>
              <a:rPr lang="it-IT" b="0" i="0" u="none" strike="noStrike" noProof="0" dirty="0">
                <a:solidFill>
                  <a:srgbClr val="000000"/>
                </a:solidFill>
                <a:effectLst/>
              </a:rPr>
              <a:t>Per chi è interessato agli aspetti giuridici delle attività spaziali legati alla protezione ambientale e ai cambiamenti climatici, esiste il Progetto Jean Monnet </a:t>
            </a:r>
            <a:r>
              <a:rPr lang="en-GB" b="0" i="1" u="none" strike="noStrike" noProof="0" dirty="0">
                <a:solidFill>
                  <a:srgbClr val="000000"/>
                </a:solidFill>
                <a:effectLst/>
              </a:rPr>
              <a:t>EU Space Policy, International Law and Sustainability</a:t>
            </a:r>
            <a:r>
              <a:rPr lang="it-IT" b="0" i="0" u="none" strike="noStrike" noProof="0" dirty="0">
                <a:solidFill>
                  <a:srgbClr val="000000"/>
                </a:solidFill>
                <a:effectLst/>
              </a:rPr>
              <a:t>, un'opportunità di approfondimento e ricerca</a:t>
            </a:r>
            <a:r>
              <a:rPr lang="it-IT" noProof="0" dirty="0">
                <a:solidFill>
                  <a:srgbClr val="000000"/>
                </a:solidFill>
              </a:rPr>
              <a:t>:</a:t>
            </a:r>
            <a:endParaRPr lang="it-IT" noProof="0" dirty="0"/>
          </a:p>
        </p:txBody>
      </p:sp>
      <p:pic>
        <p:nvPicPr>
          <p:cNvPr id="8" name="Picture 7" descr="A logo with blue and green circles&#10;&#10;AI-generated content may be incorrect.">
            <a:extLst>
              <a:ext uri="{FF2B5EF4-FFF2-40B4-BE49-F238E27FC236}">
                <a16:creationId xmlns:a16="http://schemas.microsoft.com/office/drawing/2014/main" id="{B1BA7FAC-108B-6B1D-8D11-7FEB1420327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6575" y="1614787"/>
            <a:ext cx="3774195" cy="1880429"/>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E8876B-88BC-387D-043B-12E6EB40D86D}"/>
            </a:ext>
          </a:extLst>
        </p:cNvPr>
        <p:cNvGrpSpPr/>
        <p:nvPr/>
      </p:nvGrpSpPr>
      <p:grpSpPr>
        <a:xfrm>
          <a:off x="0" y="0"/>
          <a:ext cx="0" cy="0"/>
          <a:chOff x="0" y="0"/>
          <a:chExt cx="0" cy="0"/>
        </a:xfrm>
      </p:grpSpPr>
      <p:sp>
        <p:nvSpPr>
          <p:cNvPr id="4" name="Titolo 1">
            <a:extLst>
              <a:ext uri="{FF2B5EF4-FFF2-40B4-BE49-F238E27FC236}">
                <a16:creationId xmlns:a16="http://schemas.microsoft.com/office/drawing/2014/main" id="{E863C6D2-0083-A126-1B53-8CADFC88FF20}"/>
              </a:ext>
            </a:extLst>
          </p:cNvPr>
          <p:cNvSpPr txBox="1">
            <a:spLocks/>
          </p:cNvSpPr>
          <p:nvPr/>
        </p:nvSpPr>
        <p:spPr>
          <a:xfrm>
            <a:off x="2281450" y="2501072"/>
            <a:ext cx="7629099" cy="927928"/>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4800" noProof="0" dirty="0"/>
              <a:t>Grazie per la vostra attenzione</a:t>
            </a:r>
          </a:p>
        </p:txBody>
      </p:sp>
      <p:sp>
        <p:nvSpPr>
          <p:cNvPr id="5" name="TextBox 4">
            <a:extLst>
              <a:ext uri="{FF2B5EF4-FFF2-40B4-BE49-F238E27FC236}">
                <a16:creationId xmlns:a16="http://schemas.microsoft.com/office/drawing/2014/main" id="{8224568C-50D7-AD1B-5598-72FF47562DAC}"/>
              </a:ext>
            </a:extLst>
          </p:cNvPr>
          <p:cNvSpPr txBox="1"/>
          <p:nvPr/>
        </p:nvSpPr>
        <p:spPr>
          <a:xfrm>
            <a:off x="8559832" y="4268057"/>
            <a:ext cx="3425588" cy="484496"/>
          </a:xfrm>
          <a:prstGeom prst="rect">
            <a:avLst/>
          </a:prstGeom>
        </p:spPr>
        <p:txBody>
          <a:bodyPr vert="horz" lIns="91440" tIns="45720" rIns="91440" bIns="45720" rtlCol="0">
            <a:normAutofit/>
          </a:bodyPr>
          <a:lstStyle/>
          <a:p>
            <a:pPr>
              <a:lnSpc>
                <a:spcPct val="90000"/>
              </a:lnSpc>
              <a:spcBef>
                <a:spcPts val="1000"/>
              </a:spcBef>
            </a:pPr>
            <a:r>
              <a:rPr lang="en-US" sz="2400" b="1" dirty="0" err="1"/>
              <a:t>c</a:t>
            </a:r>
            <a:r>
              <a:rPr lang="en-US" sz="2400" b="1" kern="1200" dirty="0" err="1">
                <a:latin typeface="+mn-lt"/>
                <a:ea typeface="+mn-ea"/>
                <a:cs typeface="+mn-cs"/>
              </a:rPr>
              <a:t>laudia.cinelli@unipi.it</a:t>
            </a:r>
            <a:endParaRPr lang="en-US" sz="2400" b="1" kern="1200" dirty="0">
              <a:latin typeface="+mn-lt"/>
              <a:ea typeface="+mn-ea"/>
              <a:cs typeface="+mn-cs"/>
            </a:endParaRPr>
          </a:p>
        </p:txBody>
      </p:sp>
    </p:spTree>
    <p:extLst>
      <p:ext uri="{BB962C8B-B14F-4D97-AF65-F5344CB8AC3E}">
        <p14:creationId xmlns:p14="http://schemas.microsoft.com/office/powerpoint/2010/main" val="887664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9AA2AA8-0E2E-46AD-858B-172836DE719B}"/>
              </a:ext>
            </a:extLst>
          </p:cNvPr>
          <p:cNvSpPr>
            <a:spLocks noGrp="1"/>
          </p:cNvSpPr>
          <p:nvPr>
            <p:ph type="title"/>
          </p:nvPr>
        </p:nvSpPr>
        <p:spPr>
          <a:xfrm>
            <a:off x="526660" y="586153"/>
            <a:ext cx="5569340" cy="2084210"/>
          </a:xfrm>
        </p:spPr>
        <p:txBody>
          <a:bodyPr anchor="b">
            <a:normAutofit fontScale="90000"/>
          </a:bodyPr>
          <a:lstStyle/>
          <a:p>
            <a:r>
              <a:rPr lang="it-IT" sz="4000" b="1" dirty="0"/>
              <a:t>L’evoluzione della tutela dell’ambiente nel diritto internazionale: </a:t>
            </a:r>
            <a:br>
              <a:rPr lang="it-IT" sz="4000" b="1" dirty="0"/>
            </a:br>
            <a:r>
              <a:rPr lang="it-IT" sz="4000" b="1" dirty="0"/>
              <a:t>una questione ineludibile</a:t>
            </a:r>
          </a:p>
        </p:txBody>
      </p:sp>
      <p:graphicFrame>
        <p:nvGraphicFramePr>
          <p:cNvPr id="4" name="Content Placeholder 3">
            <a:extLst>
              <a:ext uri="{FF2B5EF4-FFF2-40B4-BE49-F238E27FC236}">
                <a16:creationId xmlns:a16="http://schemas.microsoft.com/office/drawing/2014/main" id="{97EDAD93-6137-D560-64DE-6901882698BB}"/>
              </a:ext>
            </a:extLst>
          </p:cNvPr>
          <p:cNvGraphicFramePr>
            <a:graphicFrameLocks noGrp="1"/>
          </p:cNvGraphicFramePr>
          <p:nvPr>
            <p:ph idx="1"/>
            <p:extLst>
              <p:ext uri="{D42A27DB-BD31-4B8C-83A1-F6EECF244321}">
                <p14:modId xmlns:p14="http://schemas.microsoft.com/office/powerpoint/2010/main" val="2587149343"/>
              </p:ext>
            </p:extLst>
          </p:nvPr>
        </p:nvGraphicFramePr>
        <p:xfrm>
          <a:off x="405554" y="2824108"/>
          <a:ext cx="11380892" cy="36426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57835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8CF56D-6882-DE76-4E08-0BEDBA7352EC}"/>
              </a:ext>
            </a:extLst>
          </p:cNvPr>
          <p:cNvSpPr>
            <a:spLocks noGrp="1"/>
          </p:cNvSpPr>
          <p:nvPr>
            <p:ph type="title"/>
          </p:nvPr>
        </p:nvSpPr>
        <p:spPr>
          <a:xfrm>
            <a:off x="4192246" y="301309"/>
            <a:ext cx="3807503" cy="777555"/>
          </a:xfrm>
        </p:spPr>
        <p:txBody>
          <a:bodyPr anchor="b">
            <a:normAutofit/>
          </a:bodyPr>
          <a:lstStyle/>
          <a:p>
            <a:r>
              <a:rPr lang="it-IT" sz="4000" b="1" u="none" strike="noStrike" baseline="0" dirty="0">
                <a:solidFill>
                  <a:schemeClr val="tx1"/>
                </a:solidFill>
              </a:rPr>
              <a:t>Fonderia </a:t>
            </a:r>
            <a:r>
              <a:rPr lang="it-IT" sz="4000" b="1" u="none" strike="noStrike" baseline="0" dirty="0">
                <a:solidFill>
                  <a:srgbClr val="FFFFFF"/>
                </a:solidFill>
              </a:rPr>
              <a:t> </a:t>
            </a:r>
            <a:r>
              <a:rPr lang="it-IT" sz="4000" b="1" u="none" strike="noStrike" baseline="0" dirty="0">
                <a:solidFill>
                  <a:schemeClr val="tx1"/>
                </a:solidFill>
              </a:rPr>
              <a:t>Trail</a:t>
            </a:r>
            <a:r>
              <a:rPr lang="it-IT" sz="4000" u="none" strike="noStrike" baseline="0" dirty="0">
                <a:solidFill>
                  <a:schemeClr val="tx1"/>
                </a:solidFill>
                <a:latin typeface="+mn-lt"/>
              </a:rPr>
              <a:t>*</a:t>
            </a:r>
            <a:endParaRPr lang="it-IT" sz="4000" dirty="0">
              <a:solidFill>
                <a:schemeClr val="tx1"/>
              </a:solidFill>
              <a:latin typeface="+mn-lt"/>
            </a:endParaRPr>
          </a:p>
        </p:txBody>
      </p:sp>
      <p:sp>
        <p:nvSpPr>
          <p:cNvPr id="3" name="Segnaposto contenuto 2">
            <a:extLst>
              <a:ext uri="{FF2B5EF4-FFF2-40B4-BE49-F238E27FC236}">
                <a16:creationId xmlns:a16="http://schemas.microsoft.com/office/drawing/2014/main" id="{3B507422-38E7-9F70-1A5F-DF2309F3E016}"/>
              </a:ext>
            </a:extLst>
          </p:cNvPr>
          <p:cNvSpPr>
            <a:spLocks noGrp="1"/>
          </p:cNvSpPr>
          <p:nvPr>
            <p:ph idx="1"/>
          </p:nvPr>
        </p:nvSpPr>
        <p:spPr>
          <a:xfrm>
            <a:off x="433466" y="1302608"/>
            <a:ext cx="10284502" cy="2268753"/>
          </a:xfrm>
        </p:spPr>
        <p:txBody>
          <a:bodyPr anchor="ctr">
            <a:noAutofit/>
          </a:bodyPr>
          <a:lstStyle/>
          <a:p>
            <a:pPr marL="0" indent="0" algn="just">
              <a:buNone/>
            </a:pPr>
            <a:r>
              <a:rPr lang="it-IT" sz="1800" dirty="0"/>
              <a:t>Nella sentenza arbitrale, il tribunale, nel condannare il Canada per le immissioni prodotte (visto che non aveva vigilato correttamente sulle attività dei privati), ammise che il caso non aveva alcun precedente simile nel diritto internazionale e scelse, quindi, di enunciare ex novo la regola adatta per regolare il caso in questione affermando: </a:t>
            </a:r>
          </a:p>
          <a:p>
            <a:pPr marL="0" marR="4780" indent="0" algn="just">
              <a:buNone/>
            </a:pPr>
            <a:r>
              <a:rPr lang="en-US" sz="1800" i="1" dirty="0"/>
              <a:t>(...) under the principles of international law (…) no State has the right to use or permit the use of its territory in such a manner as to cause injury by fumes in or to the territory of another or the property of persons therein, when the case is of serious consequence and the injury is established by clear and convincing evidence. </a:t>
            </a:r>
          </a:p>
        </p:txBody>
      </p:sp>
      <p:sp>
        <p:nvSpPr>
          <p:cNvPr id="5" name="TextBox 4">
            <a:extLst>
              <a:ext uri="{FF2B5EF4-FFF2-40B4-BE49-F238E27FC236}">
                <a16:creationId xmlns:a16="http://schemas.microsoft.com/office/drawing/2014/main" id="{3CB372AF-B64E-EF95-98D1-F0511B186A43}"/>
              </a:ext>
            </a:extLst>
          </p:cNvPr>
          <p:cNvSpPr txBox="1"/>
          <p:nvPr/>
        </p:nvSpPr>
        <p:spPr>
          <a:xfrm>
            <a:off x="268573" y="6302088"/>
            <a:ext cx="11654853" cy="461665"/>
          </a:xfrm>
          <a:prstGeom prst="rect">
            <a:avLst/>
          </a:prstGeom>
          <a:noFill/>
        </p:spPr>
        <p:txBody>
          <a:bodyPr wrap="square">
            <a:spAutoFit/>
          </a:bodyPr>
          <a:lstStyle/>
          <a:p>
            <a:pPr algn="just"/>
            <a:r>
              <a:rPr lang="it-IT" sz="1200" b="0" i="0" u="none" strike="noStrike" baseline="0" dirty="0"/>
              <a:t>*controversia circa i danni causati a campi di cereali siti nel territorio degli Stati Uniti da fumi nocivi contenenti biossido di zolfo emessi da una fonderia con sede nel territorio canadese confinante, a causa di condizioni climatiche avverse. </a:t>
            </a:r>
          </a:p>
        </p:txBody>
      </p:sp>
      <p:sp>
        <p:nvSpPr>
          <p:cNvPr id="7" name="TextBox 6">
            <a:extLst>
              <a:ext uri="{FF2B5EF4-FFF2-40B4-BE49-F238E27FC236}">
                <a16:creationId xmlns:a16="http://schemas.microsoft.com/office/drawing/2014/main" id="{EA316D39-B994-C4E0-D52D-8575F6C50E3E}"/>
              </a:ext>
            </a:extLst>
          </p:cNvPr>
          <p:cNvSpPr txBox="1"/>
          <p:nvPr/>
        </p:nvSpPr>
        <p:spPr>
          <a:xfrm>
            <a:off x="3326568" y="4701341"/>
            <a:ext cx="7966021" cy="1091133"/>
          </a:xfrm>
          <a:prstGeom prst="rect">
            <a:avLst/>
          </a:prstGeom>
          <a:noFill/>
        </p:spPr>
        <p:txBody>
          <a:bodyPr wrap="square">
            <a:spAutoFit/>
          </a:bodyPr>
          <a:lstStyle/>
          <a:p>
            <a:pPr algn="just">
              <a:lnSpc>
                <a:spcPct val="90000"/>
              </a:lnSpc>
              <a:spcBef>
                <a:spcPts val="1000"/>
              </a:spcBef>
            </a:pPr>
            <a:r>
              <a:rPr lang="it-IT" dirty="0"/>
              <a:t>Ne deriva </a:t>
            </a:r>
            <a:r>
              <a:rPr lang="it-IT" b="1" dirty="0"/>
              <a:t>il dovere di ogni Stato di adottare tutte le misure necessarie per evitare o ridurre il rischio di danni transfrontalieri </a:t>
            </a:r>
            <a:r>
              <a:rPr lang="it-IT" dirty="0"/>
              <a:t>derivanti dall'esercizio di attività pericolose e che gli illeciti comportino una violazione del principio in esame sia se commissivi che omissivi.</a:t>
            </a:r>
          </a:p>
        </p:txBody>
      </p:sp>
      <p:sp>
        <p:nvSpPr>
          <p:cNvPr id="9" name="Down Arrow 8">
            <a:extLst>
              <a:ext uri="{FF2B5EF4-FFF2-40B4-BE49-F238E27FC236}">
                <a16:creationId xmlns:a16="http://schemas.microsoft.com/office/drawing/2014/main" id="{84C44F9A-77CB-CB52-7710-2E5297DDBE50}"/>
              </a:ext>
            </a:extLst>
          </p:cNvPr>
          <p:cNvSpPr/>
          <p:nvPr/>
        </p:nvSpPr>
        <p:spPr>
          <a:xfrm>
            <a:off x="3703193" y="3429000"/>
            <a:ext cx="489053" cy="1247483"/>
          </a:xfrm>
          <a:prstGeom prst="down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IT"/>
          </a:p>
        </p:txBody>
      </p:sp>
    </p:spTree>
    <p:extLst>
      <p:ext uri="{BB962C8B-B14F-4D97-AF65-F5344CB8AC3E}">
        <p14:creationId xmlns:p14="http://schemas.microsoft.com/office/powerpoint/2010/main" val="351947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8D93D24-3730-D6CA-0BD2-7D1B5C33D677}"/>
              </a:ext>
            </a:extLst>
          </p:cNvPr>
          <p:cNvSpPr>
            <a:spLocks noGrp="1"/>
          </p:cNvSpPr>
          <p:nvPr>
            <p:ph type="title"/>
          </p:nvPr>
        </p:nvSpPr>
        <p:spPr>
          <a:xfrm>
            <a:off x="921998" y="463740"/>
            <a:ext cx="10348004" cy="1033669"/>
          </a:xfrm>
        </p:spPr>
        <p:txBody>
          <a:bodyPr>
            <a:normAutofit/>
          </a:bodyPr>
          <a:lstStyle/>
          <a:p>
            <a:r>
              <a:rPr lang="it-IT" sz="3400" b="1" dirty="0">
                <a:cs typeface="Times New Roman" panose="02020603050405020304" pitchFamily="18" charset="0"/>
              </a:rPr>
              <a:t>(segue): principi </a:t>
            </a:r>
            <a:r>
              <a:rPr lang="it-IT" sz="3200" b="1" dirty="0">
                <a:cs typeface="Times New Roman" panose="02020603050405020304" pitchFamily="18" charset="0"/>
              </a:rPr>
              <a:t>progressivi</a:t>
            </a:r>
            <a:r>
              <a:rPr lang="it-IT" sz="3400" b="1" dirty="0">
                <a:cs typeface="Times New Roman" panose="02020603050405020304" pitchFamily="18" charset="0"/>
              </a:rPr>
              <a:t> della protezione ambientale</a:t>
            </a:r>
          </a:p>
        </p:txBody>
      </p:sp>
      <p:sp>
        <p:nvSpPr>
          <p:cNvPr id="3" name="Segnaposto contenuto 2">
            <a:extLst>
              <a:ext uri="{FF2B5EF4-FFF2-40B4-BE49-F238E27FC236}">
                <a16:creationId xmlns:a16="http://schemas.microsoft.com/office/drawing/2014/main" id="{A6815764-BE7D-97E1-3AAF-F321E0C2C24E}"/>
              </a:ext>
            </a:extLst>
          </p:cNvPr>
          <p:cNvSpPr>
            <a:spLocks noGrp="1"/>
          </p:cNvSpPr>
          <p:nvPr>
            <p:ph idx="1"/>
          </p:nvPr>
        </p:nvSpPr>
        <p:spPr>
          <a:xfrm>
            <a:off x="1488917" y="1430909"/>
            <a:ext cx="9214162" cy="450334"/>
          </a:xfrm>
        </p:spPr>
        <p:txBody>
          <a:bodyPr anchor="ctr">
            <a:normAutofit/>
          </a:bodyPr>
          <a:lstStyle/>
          <a:p>
            <a:pPr marL="0" indent="0">
              <a:buNone/>
            </a:pPr>
            <a:r>
              <a:rPr lang="it-IT" sz="1800" dirty="0"/>
              <a:t>A partire dagli anni 70 i Paesi cominciano su impulso delle NU a riunirsi ed affrontare il tema:</a:t>
            </a:r>
          </a:p>
        </p:txBody>
      </p:sp>
      <p:graphicFrame>
        <p:nvGraphicFramePr>
          <p:cNvPr id="4" name="Diagram 3">
            <a:extLst>
              <a:ext uri="{FF2B5EF4-FFF2-40B4-BE49-F238E27FC236}">
                <a16:creationId xmlns:a16="http://schemas.microsoft.com/office/drawing/2014/main" id="{870390B0-4286-E56F-2850-D7B39E48E920}"/>
              </a:ext>
            </a:extLst>
          </p:cNvPr>
          <p:cNvGraphicFramePr/>
          <p:nvPr>
            <p:extLst>
              <p:ext uri="{D42A27DB-BD31-4B8C-83A1-F6EECF244321}">
                <p14:modId xmlns:p14="http://schemas.microsoft.com/office/powerpoint/2010/main" val="3547232861"/>
              </p:ext>
            </p:extLst>
          </p:nvPr>
        </p:nvGraphicFramePr>
        <p:xfrm>
          <a:off x="774698" y="3013023"/>
          <a:ext cx="10857669" cy="34477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847334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EC4E34-8EFD-4522-AB01-24EF3722296D}"/>
              </a:ext>
            </a:extLst>
          </p:cNvPr>
          <p:cNvSpPr>
            <a:spLocks noGrp="1"/>
          </p:cNvSpPr>
          <p:nvPr>
            <p:ph type="title"/>
          </p:nvPr>
        </p:nvSpPr>
        <p:spPr>
          <a:xfrm>
            <a:off x="2476450" y="447058"/>
            <a:ext cx="7239097" cy="1155700"/>
          </a:xfrm>
        </p:spPr>
        <p:txBody>
          <a:bodyPr>
            <a:normAutofit/>
          </a:bodyPr>
          <a:lstStyle/>
          <a:p>
            <a:r>
              <a:rPr lang="it-IT" sz="3200" b="1" dirty="0">
                <a:solidFill>
                  <a:schemeClr val="tx1"/>
                </a:solidFill>
              </a:rPr>
              <a:t>Agenda 2030 per lo Sviluppo Sostenibile</a:t>
            </a:r>
          </a:p>
        </p:txBody>
      </p:sp>
      <p:graphicFrame>
        <p:nvGraphicFramePr>
          <p:cNvPr id="8" name="Segnaposto contenuto 2">
            <a:extLst>
              <a:ext uri="{FF2B5EF4-FFF2-40B4-BE49-F238E27FC236}">
                <a16:creationId xmlns:a16="http://schemas.microsoft.com/office/drawing/2014/main" id="{2363CF7D-2F8D-D4D7-B114-71CB06BDC8FC}"/>
              </a:ext>
            </a:extLst>
          </p:cNvPr>
          <p:cNvGraphicFramePr>
            <a:graphicFrameLocks noGrp="1"/>
          </p:cNvGraphicFramePr>
          <p:nvPr>
            <p:ph sz="half" idx="1"/>
            <p:extLst>
              <p:ext uri="{D42A27DB-BD31-4B8C-83A1-F6EECF244321}">
                <p14:modId xmlns:p14="http://schemas.microsoft.com/office/powerpoint/2010/main" val="1641690753"/>
              </p:ext>
            </p:extLst>
          </p:nvPr>
        </p:nvGraphicFramePr>
        <p:xfrm>
          <a:off x="2045351" y="2325345"/>
          <a:ext cx="11185785" cy="38211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F588C525-B2DA-EA4E-A780-76920EE12F98}"/>
              </a:ext>
            </a:extLst>
          </p:cNvPr>
          <p:cNvSpPr txBox="1"/>
          <p:nvPr/>
        </p:nvSpPr>
        <p:spPr>
          <a:xfrm>
            <a:off x="3466473" y="1418092"/>
            <a:ext cx="5259050" cy="369332"/>
          </a:xfrm>
          <a:prstGeom prst="rect">
            <a:avLst/>
          </a:prstGeom>
          <a:noFill/>
        </p:spPr>
        <p:txBody>
          <a:bodyPr wrap="square">
            <a:spAutoFit/>
          </a:bodyPr>
          <a:lstStyle/>
          <a:p>
            <a:pPr marL="0" indent="0">
              <a:buNone/>
            </a:pPr>
            <a:r>
              <a:rPr lang="it-IT" dirty="0"/>
              <a:t>Sottoscritta il 25 dicembre 2015. 193 Paesi membri</a:t>
            </a:r>
          </a:p>
        </p:txBody>
      </p:sp>
    </p:spTree>
    <p:extLst>
      <p:ext uri="{BB962C8B-B14F-4D97-AF65-F5344CB8AC3E}">
        <p14:creationId xmlns:p14="http://schemas.microsoft.com/office/powerpoint/2010/main" val="40639291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34AD35-250D-ED97-7488-A167C79A60D1}"/>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51F6C621-C1A8-F9A3-ACAD-5251837A7561}"/>
              </a:ext>
            </a:extLst>
          </p:cNvPr>
          <p:cNvSpPr>
            <a:spLocks noGrp="1"/>
          </p:cNvSpPr>
          <p:nvPr>
            <p:ph type="title"/>
          </p:nvPr>
        </p:nvSpPr>
        <p:spPr>
          <a:xfrm>
            <a:off x="2476450" y="447058"/>
            <a:ext cx="7239097" cy="1155700"/>
          </a:xfrm>
        </p:spPr>
        <p:txBody>
          <a:bodyPr>
            <a:normAutofit/>
          </a:bodyPr>
          <a:lstStyle/>
          <a:p>
            <a:r>
              <a:rPr lang="it-IT" sz="3200" b="1" dirty="0">
                <a:solidFill>
                  <a:schemeClr val="tx1"/>
                </a:solidFill>
              </a:rPr>
              <a:t>Agenda 2030 per lo Sviluppo Sostenibile</a:t>
            </a:r>
          </a:p>
        </p:txBody>
      </p:sp>
      <p:sp>
        <p:nvSpPr>
          <p:cNvPr id="4" name="Segnaposto contenuto 3">
            <a:extLst>
              <a:ext uri="{FF2B5EF4-FFF2-40B4-BE49-F238E27FC236}">
                <a16:creationId xmlns:a16="http://schemas.microsoft.com/office/drawing/2014/main" id="{5005FA62-0D7A-A35B-2AA7-D79E79AD65EB}"/>
              </a:ext>
            </a:extLst>
          </p:cNvPr>
          <p:cNvSpPr>
            <a:spLocks noGrp="1"/>
          </p:cNvSpPr>
          <p:nvPr>
            <p:ph sz="half" idx="2"/>
          </p:nvPr>
        </p:nvSpPr>
        <p:spPr>
          <a:xfrm>
            <a:off x="2096999" y="2789236"/>
            <a:ext cx="7997994" cy="1993424"/>
          </a:xfrm>
        </p:spPr>
        <p:txBody>
          <a:bodyPr>
            <a:normAutofit/>
          </a:bodyPr>
          <a:lstStyle/>
          <a:p>
            <a:r>
              <a:rPr lang="it-IT" sz="1800" dirty="0"/>
              <a:t>17 obiettivi di sviluppo sostenibile (</a:t>
            </a:r>
            <a:r>
              <a:rPr lang="it-IT" sz="1800" dirty="0" err="1"/>
              <a:t>SDGs</a:t>
            </a:r>
            <a:r>
              <a:rPr lang="it-IT" sz="1800" dirty="0"/>
              <a:t> – </a:t>
            </a:r>
            <a:r>
              <a:rPr lang="it-IT" sz="1800" i="1" dirty="0" err="1"/>
              <a:t>Sustainable</a:t>
            </a:r>
            <a:r>
              <a:rPr lang="it-IT" sz="1800" i="1" dirty="0"/>
              <a:t> </a:t>
            </a:r>
            <a:r>
              <a:rPr lang="it-IT" sz="1800" i="1" dirty="0" err="1"/>
              <a:t>Developments</a:t>
            </a:r>
            <a:r>
              <a:rPr lang="it-IT" sz="1800" i="1" dirty="0"/>
              <a:t> Goals</a:t>
            </a:r>
            <a:r>
              <a:rPr lang="it-IT" sz="1800" dirty="0"/>
              <a:t>)</a:t>
            </a:r>
          </a:p>
          <a:p>
            <a:r>
              <a:rPr lang="it-IT" sz="1800" dirty="0"/>
              <a:t>169 targets (o traguardi)</a:t>
            </a:r>
          </a:p>
          <a:p>
            <a:r>
              <a:rPr lang="it-IT" sz="1800" dirty="0"/>
              <a:t>Oltre 240 indicatori</a:t>
            </a:r>
          </a:p>
          <a:p>
            <a:r>
              <a:rPr lang="it-IT" sz="1800" dirty="0"/>
              <a:t>Responsabilità primaria dei Paesi per il proprio sviluppo economico e sociale</a:t>
            </a:r>
          </a:p>
          <a:p>
            <a:r>
              <a:rPr lang="it-IT" sz="1800" dirty="0"/>
              <a:t>Coinvolgimento totalità stakeholders</a:t>
            </a:r>
          </a:p>
        </p:txBody>
      </p:sp>
      <p:sp>
        <p:nvSpPr>
          <p:cNvPr id="9" name="TextBox 8">
            <a:extLst>
              <a:ext uri="{FF2B5EF4-FFF2-40B4-BE49-F238E27FC236}">
                <a16:creationId xmlns:a16="http://schemas.microsoft.com/office/drawing/2014/main" id="{CE0B589C-4ED5-9382-7769-D73292091ADA}"/>
              </a:ext>
            </a:extLst>
          </p:cNvPr>
          <p:cNvSpPr txBox="1"/>
          <p:nvPr/>
        </p:nvSpPr>
        <p:spPr>
          <a:xfrm>
            <a:off x="5325251" y="1602758"/>
            <a:ext cx="1211707" cy="400110"/>
          </a:xfrm>
          <a:prstGeom prst="rect">
            <a:avLst/>
          </a:prstGeom>
          <a:noFill/>
        </p:spPr>
        <p:txBody>
          <a:bodyPr wrap="square">
            <a:spAutoFit/>
          </a:bodyPr>
          <a:lstStyle/>
          <a:p>
            <a:pPr marL="0" indent="0" algn="ctr">
              <a:buNone/>
            </a:pPr>
            <a:r>
              <a:rPr lang="it-IT" sz="2000" dirty="0"/>
              <a:t>Struttura</a:t>
            </a:r>
          </a:p>
        </p:txBody>
      </p:sp>
    </p:spTree>
    <p:extLst>
      <p:ext uri="{BB962C8B-B14F-4D97-AF65-F5344CB8AC3E}">
        <p14:creationId xmlns:p14="http://schemas.microsoft.com/office/powerpoint/2010/main" val="2511523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CBC853D-909C-715C-12C7-ED034339DF67}"/>
              </a:ext>
            </a:extLst>
          </p:cNvPr>
          <p:cNvSpPr>
            <a:spLocks noGrp="1"/>
          </p:cNvSpPr>
          <p:nvPr>
            <p:ph type="title"/>
          </p:nvPr>
        </p:nvSpPr>
        <p:spPr>
          <a:xfrm>
            <a:off x="1651907" y="958980"/>
            <a:ext cx="8888185" cy="632702"/>
          </a:xfrm>
        </p:spPr>
        <p:txBody>
          <a:bodyPr>
            <a:normAutofit/>
          </a:bodyPr>
          <a:lstStyle/>
          <a:p>
            <a:pPr algn="ctr"/>
            <a:r>
              <a:rPr lang="it-IT" sz="3200" b="1" dirty="0"/>
              <a:t>Degrado globale dell’ambiente -  </a:t>
            </a:r>
            <a:r>
              <a:rPr lang="it-IT" sz="3200" b="1" i="1" dirty="0"/>
              <a:t>common </a:t>
            </a:r>
            <a:r>
              <a:rPr lang="it-IT" sz="3200" b="1" i="1" dirty="0" err="1"/>
              <a:t>concern</a:t>
            </a:r>
            <a:endParaRPr lang="it-IT" sz="3200" b="1" i="1" dirty="0"/>
          </a:p>
        </p:txBody>
      </p:sp>
      <p:graphicFrame>
        <p:nvGraphicFramePr>
          <p:cNvPr id="8" name="Content Placeholder 7">
            <a:extLst>
              <a:ext uri="{FF2B5EF4-FFF2-40B4-BE49-F238E27FC236}">
                <a16:creationId xmlns:a16="http://schemas.microsoft.com/office/drawing/2014/main" id="{79D02DDF-A101-EDF9-0E6B-C05EEBC1D6AE}"/>
              </a:ext>
            </a:extLst>
          </p:cNvPr>
          <p:cNvGraphicFramePr>
            <a:graphicFrameLocks noGrp="1"/>
          </p:cNvGraphicFramePr>
          <p:nvPr>
            <p:ph idx="1"/>
            <p:extLst>
              <p:ext uri="{D42A27DB-BD31-4B8C-83A1-F6EECF244321}">
                <p14:modId xmlns:p14="http://schemas.microsoft.com/office/powerpoint/2010/main" val="2710889810"/>
              </p:ext>
            </p:extLst>
          </p:nvPr>
        </p:nvGraphicFramePr>
        <p:xfrm>
          <a:off x="235329" y="2661314"/>
          <a:ext cx="11721342" cy="3234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a16="http://schemas.microsoft.com/office/drawing/2014/main" id="{60F77484-6495-0EC5-B509-C43DEAFCF655}"/>
              </a:ext>
            </a:extLst>
          </p:cNvPr>
          <p:cNvSpPr txBox="1"/>
          <p:nvPr/>
        </p:nvSpPr>
        <p:spPr>
          <a:xfrm>
            <a:off x="2258581" y="1591682"/>
            <a:ext cx="7908877" cy="467885"/>
          </a:xfrm>
          <a:prstGeom prst="rect">
            <a:avLst/>
          </a:prstGeom>
          <a:noFill/>
        </p:spPr>
        <p:txBody>
          <a:bodyPr wrap="square">
            <a:spAutoFit/>
          </a:bodyPr>
          <a:lstStyle/>
          <a:p>
            <a:pPr marL="0" indent="0">
              <a:lnSpc>
                <a:spcPct val="150000"/>
              </a:lnSpc>
              <a:buNone/>
            </a:pPr>
            <a:r>
              <a:rPr lang="it-IT" sz="1800" dirty="0"/>
              <a:t>Indivisibilità dell’ambiente e trattati globali. Concetto di «common </a:t>
            </a:r>
            <a:r>
              <a:rPr lang="it-IT" sz="1800" dirty="0" err="1"/>
              <a:t>concern</a:t>
            </a:r>
            <a:r>
              <a:rPr lang="it-IT" sz="1800" dirty="0"/>
              <a:t>». </a:t>
            </a:r>
          </a:p>
        </p:txBody>
      </p:sp>
    </p:spTree>
    <p:extLst>
      <p:ext uri="{BB962C8B-B14F-4D97-AF65-F5344CB8AC3E}">
        <p14:creationId xmlns:p14="http://schemas.microsoft.com/office/powerpoint/2010/main" val="1316624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43F913B-B184-6661-5C83-11EAA6319CAE}"/>
              </a:ext>
            </a:extLst>
          </p:cNvPr>
          <p:cNvSpPr>
            <a:spLocks noGrp="1"/>
          </p:cNvSpPr>
          <p:nvPr>
            <p:ph type="title"/>
          </p:nvPr>
        </p:nvSpPr>
        <p:spPr>
          <a:xfrm>
            <a:off x="838200" y="365125"/>
            <a:ext cx="11228882" cy="1325563"/>
          </a:xfrm>
        </p:spPr>
        <p:txBody>
          <a:bodyPr>
            <a:normAutofit/>
          </a:bodyPr>
          <a:lstStyle/>
          <a:p>
            <a:r>
              <a:rPr lang="it-IT" sz="3200" b="1" dirty="0"/>
              <a:t>Come valutare i  progressi nel trattare i cambiamenti climatici?</a:t>
            </a:r>
          </a:p>
        </p:txBody>
      </p:sp>
      <p:sp>
        <p:nvSpPr>
          <p:cNvPr id="3" name="Segnaposto contenuto 2">
            <a:extLst>
              <a:ext uri="{FF2B5EF4-FFF2-40B4-BE49-F238E27FC236}">
                <a16:creationId xmlns:a16="http://schemas.microsoft.com/office/drawing/2014/main" id="{1B248F4B-1A9A-14FB-3DE2-9C623A119FAD}"/>
              </a:ext>
            </a:extLst>
          </p:cNvPr>
          <p:cNvSpPr>
            <a:spLocks noGrp="1"/>
          </p:cNvSpPr>
          <p:nvPr>
            <p:ph idx="1"/>
          </p:nvPr>
        </p:nvSpPr>
        <p:spPr>
          <a:xfrm>
            <a:off x="2416628" y="1898796"/>
            <a:ext cx="7358743" cy="3834946"/>
          </a:xfrm>
        </p:spPr>
        <p:txBody>
          <a:bodyPr>
            <a:normAutofit fontScale="92500"/>
          </a:bodyPr>
          <a:lstStyle/>
          <a:p>
            <a:pPr marL="0" indent="0" algn="just">
              <a:buNone/>
            </a:pPr>
            <a:r>
              <a:rPr lang="it-IT" sz="1800" dirty="0"/>
              <a:t>Ogni anno vengono tenuti incontri formali tra le parti firmatarie dell'UNFCCC:</a:t>
            </a:r>
          </a:p>
          <a:p>
            <a:pPr marL="0" indent="0" algn="just">
              <a:buNone/>
            </a:pPr>
            <a:endParaRPr lang="it-IT" sz="1800" dirty="0"/>
          </a:p>
          <a:p>
            <a:pPr lvl="1" algn="just"/>
            <a:r>
              <a:rPr lang="it-IT" sz="1800" i="1" dirty="0"/>
              <a:t>Conferenza delle Nazioni Unite sul Cambiamento Climatico</a:t>
            </a:r>
            <a:r>
              <a:rPr lang="it-IT" sz="1800" dirty="0"/>
              <a:t> (UNCCC) o anche </a:t>
            </a:r>
            <a:r>
              <a:rPr lang="it-IT" sz="1800" i="1" dirty="0"/>
              <a:t>Conferenza ONU sul cambiamento climatico</a:t>
            </a:r>
            <a:r>
              <a:rPr lang="it-IT" sz="1800" dirty="0"/>
              <a:t> (COP). </a:t>
            </a:r>
          </a:p>
          <a:p>
            <a:pPr marL="457200" lvl="1" indent="0" algn="just">
              <a:buNone/>
            </a:pPr>
            <a:endParaRPr lang="it-IT" sz="1800" dirty="0"/>
          </a:p>
          <a:p>
            <a:pPr lvl="1" algn="just"/>
            <a:r>
              <a:rPr lang="it-IT" sz="1800" dirty="0"/>
              <a:t>Dal 2005 tale conferenza ospita anche gli incontri per negoziare impegni vincolanti nel quadro del Protocollo di Kyoto (conferenze CMP). E dal 2016, la conferenza accoglie anche gli incontri delle parti con riferimento </a:t>
            </a:r>
            <a:r>
              <a:rPr lang="it-IT" sz="1800" dirty="0">
                <a:hlinkClick r:id="rId2" tooltip="Accordo di Parigi (2015)"/>
              </a:rPr>
              <a:t>all'Accordo di Parigi</a:t>
            </a:r>
            <a:r>
              <a:rPr lang="it-IT" sz="1800" dirty="0"/>
              <a:t> (conferenze CMA). Ad esempio, il convegno del 2019 a Madrid, Spagna, accoglieva il XXV COP, il XVI CMP e il III CMA, descritti anche come </a:t>
            </a:r>
            <a:r>
              <a:rPr lang="it-IT" sz="1800" i="1" dirty="0"/>
              <a:t>COP 25/CMP 16/CMA 3</a:t>
            </a:r>
            <a:r>
              <a:rPr lang="it-IT" sz="1800" dirty="0"/>
              <a:t>. </a:t>
            </a:r>
          </a:p>
          <a:p>
            <a:pPr marL="457200" lvl="1" indent="0" algn="just">
              <a:buNone/>
            </a:pPr>
            <a:endParaRPr lang="it-IT" sz="1800" dirty="0"/>
          </a:p>
          <a:p>
            <a:pPr lvl="1" algn="just"/>
            <a:r>
              <a:rPr lang="it-IT" sz="1800" dirty="0"/>
              <a:t>COP 26: </a:t>
            </a:r>
            <a:r>
              <a:rPr lang="it-IT" sz="1800" dirty="0">
                <a:hlinkClick r:id="rId3"/>
              </a:rPr>
              <a:t>https://ukcop26.org/it/gli-obiettivi-della-cop26/</a:t>
            </a:r>
            <a:r>
              <a:rPr lang="it-IT" sz="1800" dirty="0"/>
              <a:t> </a:t>
            </a:r>
          </a:p>
        </p:txBody>
      </p:sp>
    </p:spTree>
    <p:extLst>
      <p:ext uri="{BB962C8B-B14F-4D97-AF65-F5344CB8AC3E}">
        <p14:creationId xmlns:p14="http://schemas.microsoft.com/office/powerpoint/2010/main" val="4003148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FEAEDB1-5A3B-4D5B-0700-565C6C58FC52}"/>
              </a:ext>
            </a:extLst>
          </p:cNvPr>
          <p:cNvSpPr>
            <a:spLocks noGrp="1"/>
          </p:cNvSpPr>
          <p:nvPr>
            <p:ph type="title"/>
          </p:nvPr>
        </p:nvSpPr>
        <p:spPr>
          <a:xfrm>
            <a:off x="4523013" y="491618"/>
            <a:ext cx="3145971" cy="777875"/>
          </a:xfrm>
        </p:spPr>
        <p:txBody>
          <a:bodyPr>
            <a:normAutofit/>
          </a:bodyPr>
          <a:lstStyle/>
          <a:p>
            <a:r>
              <a:rPr lang="it-IT" sz="3200" b="1" dirty="0"/>
              <a:t>Accordo di Parigi </a:t>
            </a:r>
          </a:p>
        </p:txBody>
      </p:sp>
      <p:sp>
        <p:nvSpPr>
          <p:cNvPr id="3" name="Segnaposto contenuto 2">
            <a:extLst>
              <a:ext uri="{FF2B5EF4-FFF2-40B4-BE49-F238E27FC236}">
                <a16:creationId xmlns:a16="http://schemas.microsoft.com/office/drawing/2014/main" id="{3EE794C2-AA8C-0825-9D43-7AA9F5A4D13C}"/>
              </a:ext>
            </a:extLst>
          </p:cNvPr>
          <p:cNvSpPr>
            <a:spLocks noGrp="1"/>
          </p:cNvSpPr>
          <p:nvPr>
            <p:ph idx="1"/>
          </p:nvPr>
        </p:nvSpPr>
        <p:spPr>
          <a:xfrm>
            <a:off x="1339545" y="1968657"/>
            <a:ext cx="9512905" cy="1476994"/>
          </a:xfrm>
        </p:spPr>
        <p:txBody>
          <a:bodyPr>
            <a:normAutofit/>
          </a:bodyPr>
          <a:lstStyle/>
          <a:p>
            <a:pPr algn="just"/>
            <a:r>
              <a:rPr lang="it-IT" sz="1800" dirty="0"/>
              <a:t>Primo accordo universale, giuridicamente vincolante sul clima a livello mondiale.</a:t>
            </a:r>
          </a:p>
          <a:p>
            <a:pPr algn="just"/>
            <a:r>
              <a:rPr lang="it-IT" sz="1800" dirty="0"/>
              <a:t>Istituito nel quadro della Convenzione quadro delle Nazioni Unite sui cambiamenti climatici (Convenzione sul clima, UNFCCC), comprende elementi per una riduzione progressiva delle emissioni globali di gas serra e si basa per la prima volta su principi comuni validi per tutti i Paesi. </a:t>
            </a:r>
          </a:p>
        </p:txBody>
      </p:sp>
      <p:graphicFrame>
        <p:nvGraphicFramePr>
          <p:cNvPr id="4" name="Diagram 3">
            <a:extLst>
              <a:ext uri="{FF2B5EF4-FFF2-40B4-BE49-F238E27FC236}">
                <a16:creationId xmlns:a16="http://schemas.microsoft.com/office/drawing/2014/main" id="{56841BF3-6D5C-5A11-B8C9-86E55403C45B}"/>
              </a:ext>
            </a:extLst>
          </p:cNvPr>
          <p:cNvGraphicFramePr/>
          <p:nvPr>
            <p:extLst>
              <p:ext uri="{D42A27DB-BD31-4B8C-83A1-F6EECF244321}">
                <p14:modId xmlns:p14="http://schemas.microsoft.com/office/powerpoint/2010/main" val="2405973850"/>
              </p:ext>
            </p:extLst>
          </p:nvPr>
        </p:nvGraphicFramePr>
        <p:xfrm>
          <a:off x="1339545" y="3772301"/>
          <a:ext cx="9842308" cy="7386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a:extLst>
              <a:ext uri="{FF2B5EF4-FFF2-40B4-BE49-F238E27FC236}">
                <a16:creationId xmlns:a16="http://schemas.microsoft.com/office/drawing/2014/main" id="{316ED5D5-999A-9A86-A427-1F0689D9B462}"/>
              </a:ext>
            </a:extLst>
          </p:cNvPr>
          <p:cNvSpPr txBox="1"/>
          <p:nvPr/>
        </p:nvSpPr>
        <p:spPr>
          <a:xfrm>
            <a:off x="1339545" y="4510965"/>
            <a:ext cx="2959500" cy="2031325"/>
          </a:xfrm>
          <a:prstGeom prst="rect">
            <a:avLst/>
          </a:prstGeom>
          <a:noFill/>
        </p:spPr>
        <p:txBody>
          <a:bodyPr wrap="square">
            <a:spAutoFit/>
          </a:bodyPr>
          <a:lstStyle/>
          <a:p>
            <a:pPr algn="just"/>
            <a:r>
              <a:rPr lang="it-IT" sz="1400" dirty="0"/>
              <a:t>L’Accordo prevede che per l’entrata in vigore occorra la ratifica dei 55 Paesi che generano il 55 per cento delle emissioni globali. Tale quorum è già stato raggiunto il 5 ottobre 2016; di conseguenza, nel novembre 2016 si è tenuta la prima Conferenza delle parti dell’Accordo di Parigi (CMA). </a:t>
            </a:r>
            <a:endParaRPr lang="en-IT" sz="1400" dirty="0"/>
          </a:p>
        </p:txBody>
      </p:sp>
    </p:spTree>
    <p:extLst>
      <p:ext uri="{BB962C8B-B14F-4D97-AF65-F5344CB8AC3E}">
        <p14:creationId xmlns:p14="http://schemas.microsoft.com/office/powerpoint/2010/main" val="7265498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515</TotalTime>
  <Words>1603</Words>
  <Application>Microsoft Macintosh PowerPoint</Application>
  <PresentationFormat>Widescreen</PresentationFormat>
  <Paragraphs>96</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Aptos</vt:lpstr>
      <vt:lpstr>Aptos Display</vt:lpstr>
      <vt:lpstr>Araboto Bold</vt:lpstr>
      <vt:lpstr>Arial</vt:lpstr>
      <vt:lpstr>Times New Roman</vt:lpstr>
      <vt:lpstr>Office Theme</vt:lpstr>
      <vt:lpstr>PowerPoint Presentation</vt:lpstr>
      <vt:lpstr>L’evoluzione della tutela dell’ambiente nel diritto internazionale:  una questione ineludibile</vt:lpstr>
      <vt:lpstr>Fonderia  Trail*</vt:lpstr>
      <vt:lpstr>(segue): principi progressivi della protezione ambientale</vt:lpstr>
      <vt:lpstr>Agenda 2030 per lo Sviluppo Sostenibile</vt:lpstr>
      <vt:lpstr>Agenda 2030 per lo Sviluppo Sostenibile</vt:lpstr>
      <vt:lpstr>Degrado globale dell’ambiente -  common concern</vt:lpstr>
      <vt:lpstr>Come valutare i  progressi nel trattare i cambiamenti climatici?</vt:lpstr>
      <vt:lpstr>Accordo di Parigi </vt:lpstr>
      <vt:lpstr>Accordo di Parigi </vt:lpstr>
      <vt:lpstr>Accordo di Parigi </vt:lpstr>
      <vt:lpstr>Accordo di Parigi </vt:lpstr>
      <vt:lpstr>Accordo di Parigi </vt:lpstr>
      <vt:lpstr>…. Tendenze evolutive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Aspetti giuridici connessi al cambiamento climatico</dc:title>
  <dc:creator>CC</dc:creator>
  <cp:lastModifiedBy>Camilla Campodonico</cp:lastModifiedBy>
  <cp:revision>24</cp:revision>
  <dcterms:created xsi:type="dcterms:W3CDTF">2022-05-06T12:23:47Z</dcterms:created>
  <dcterms:modified xsi:type="dcterms:W3CDTF">2025-03-26T07:07:02Z</dcterms:modified>
</cp:coreProperties>
</file>